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18"/>
  </p:notesMasterIdLst>
  <p:sldIdLst>
    <p:sldId id="256" r:id="rId4"/>
    <p:sldId id="257" r:id="rId5"/>
    <p:sldId id="259" r:id="rId6"/>
    <p:sldId id="258" r:id="rId7"/>
    <p:sldId id="261" r:id="rId8"/>
    <p:sldId id="264" r:id="rId9"/>
    <p:sldId id="265" r:id="rId10"/>
    <p:sldId id="262" r:id="rId11"/>
    <p:sldId id="263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7805EB"/>
    <a:srgbClr val="2719D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6D43C4-8E87-42CF-B876-0DCDD46AFD6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FFF6BE-EE44-46C0-B3D5-9BF783C1B7AF}">
      <dgm:prSet phldrT="[Text]" custT="1"/>
      <dgm:spPr/>
      <dgm:t>
        <a:bodyPr/>
        <a:lstStyle/>
        <a:p>
          <a:r>
            <a:rPr lang="en-US" sz="1800" dirty="0" err="1" smtClean="0">
              <a:latin typeface="NikoshBAN" pitchFamily="2" charset="0"/>
              <a:cs typeface="NikoshBAN" pitchFamily="2" charset="0"/>
            </a:rPr>
            <a:t>গোলাপ</a:t>
          </a:r>
          <a:endParaRPr lang="en-US" sz="1800" dirty="0">
            <a:latin typeface="NikoshBAN" pitchFamily="2" charset="0"/>
            <a:cs typeface="NikoshBAN" pitchFamily="2" charset="0"/>
          </a:endParaRPr>
        </a:p>
      </dgm:t>
    </dgm:pt>
    <dgm:pt modelId="{E7205CCC-C686-4612-A091-1DC46377E5FB}" type="parTrans" cxnId="{65244459-04E3-4F32-8131-21D10A1D0F2F}">
      <dgm:prSet/>
      <dgm:spPr/>
      <dgm:t>
        <a:bodyPr/>
        <a:lstStyle/>
        <a:p>
          <a:endParaRPr lang="en-US"/>
        </a:p>
      </dgm:t>
    </dgm:pt>
    <dgm:pt modelId="{CE082CA1-AC2E-4A6E-AEF2-882F86246478}" type="sibTrans" cxnId="{65244459-04E3-4F32-8131-21D10A1D0F2F}">
      <dgm:prSet/>
      <dgm:spPr/>
      <dgm:t>
        <a:bodyPr/>
        <a:lstStyle/>
        <a:p>
          <a:endParaRPr lang="en-US"/>
        </a:p>
      </dgm:t>
    </dgm:pt>
    <dgm:pt modelId="{6F218087-A5CC-4408-A2E5-4C49A1C86DE4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2800" dirty="0" err="1" smtClean="0">
              <a:latin typeface="NikoshBAN" pitchFamily="2" charset="0"/>
              <a:cs typeface="NikoshBAN" pitchFamily="2" charset="0"/>
            </a:rPr>
            <a:t>জবা</a:t>
          </a:r>
          <a:endParaRPr lang="en-US" sz="2800" dirty="0">
            <a:latin typeface="NikoshBAN" pitchFamily="2" charset="0"/>
            <a:cs typeface="NikoshBAN" pitchFamily="2" charset="0"/>
          </a:endParaRPr>
        </a:p>
      </dgm:t>
    </dgm:pt>
    <dgm:pt modelId="{1BF11FF5-2030-44EE-AAAE-D60025ACC350}" type="parTrans" cxnId="{2660BC58-B1CA-4122-8964-724D0C33D4E2}">
      <dgm:prSet/>
      <dgm:spPr/>
      <dgm:t>
        <a:bodyPr/>
        <a:lstStyle/>
        <a:p>
          <a:endParaRPr lang="en-US"/>
        </a:p>
      </dgm:t>
    </dgm:pt>
    <dgm:pt modelId="{CDD0464E-C216-404F-ADCA-E23BD223117A}" type="sibTrans" cxnId="{2660BC58-B1CA-4122-8964-724D0C33D4E2}">
      <dgm:prSet/>
      <dgm:spPr/>
      <dgm:t>
        <a:bodyPr/>
        <a:lstStyle/>
        <a:p>
          <a:endParaRPr lang="en-US"/>
        </a:p>
      </dgm:t>
    </dgm:pt>
    <dgm:pt modelId="{A1836DB8-4F04-4CE8-B400-9EABF252CAC3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ডালিয়া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5593086-39A9-44FF-82EC-D7DD8CD3AEBA}" type="parTrans" cxnId="{C5FAA513-8305-44E4-9181-02F15F98AB35}">
      <dgm:prSet/>
      <dgm:spPr/>
      <dgm:t>
        <a:bodyPr/>
        <a:lstStyle/>
        <a:p>
          <a:endParaRPr lang="en-US"/>
        </a:p>
      </dgm:t>
    </dgm:pt>
    <dgm:pt modelId="{6DF05B82-2CD6-4734-9A9E-6ED159042955}" type="sibTrans" cxnId="{C5FAA513-8305-44E4-9181-02F15F98AB35}">
      <dgm:prSet/>
      <dgm:spPr/>
      <dgm:t>
        <a:bodyPr/>
        <a:lstStyle/>
        <a:p>
          <a:endParaRPr lang="en-US"/>
        </a:p>
      </dgm:t>
    </dgm:pt>
    <dgm:pt modelId="{B8C71877-0C51-4716-809B-48CF183CAE6E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2800" dirty="0" err="1" smtClean="0">
              <a:latin typeface="NikoshBAN" pitchFamily="2" charset="0"/>
              <a:cs typeface="NikoshBAN" pitchFamily="2" charset="0"/>
            </a:rPr>
            <a:t>বেলী</a:t>
          </a:r>
          <a:endParaRPr lang="en-US" sz="2800" dirty="0">
            <a:latin typeface="NikoshBAN" pitchFamily="2" charset="0"/>
            <a:cs typeface="NikoshBAN" pitchFamily="2" charset="0"/>
          </a:endParaRPr>
        </a:p>
      </dgm:t>
    </dgm:pt>
    <dgm:pt modelId="{87859354-E869-4800-A9B0-F5AF87D495EA}" type="parTrans" cxnId="{6E7D6498-C226-4AD6-B3FB-846CAD1411C8}">
      <dgm:prSet/>
      <dgm:spPr/>
      <dgm:t>
        <a:bodyPr/>
        <a:lstStyle/>
        <a:p>
          <a:endParaRPr lang="en-US"/>
        </a:p>
      </dgm:t>
    </dgm:pt>
    <dgm:pt modelId="{E6142359-8FD0-4FF6-9E06-511F3400C7DE}" type="sibTrans" cxnId="{6E7D6498-C226-4AD6-B3FB-846CAD1411C8}">
      <dgm:prSet/>
      <dgm:spPr/>
      <dgm:t>
        <a:bodyPr/>
        <a:lstStyle/>
        <a:p>
          <a:endParaRPr lang="en-US"/>
        </a:p>
      </dgm:t>
    </dgm:pt>
    <dgm:pt modelId="{AE5B4F02-E17B-4F13-9DA8-BBF78A22FB86}" type="pres">
      <dgm:prSet presAssocID="{386D43C4-8E87-42CF-B876-0DCDD46AFD6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7E6AD2-D33C-411E-8B28-E053C86D7791}" type="pres">
      <dgm:prSet presAssocID="{E5FFF6BE-EE44-46C0-B3D5-9BF783C1B7A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4D72A3-16D1-4EF2-A727-BACD278C7BE0}" type="pres">
      <dgm:prSet presAssocID="{CE082CA1-AC2E-4A6E-AEF2-882F86246478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0ABDA19-B19A-466E-8104-CC6CB983B5E3}" type="pres">
      <dgm:prSet presAssocID="{CE082CA1-AC2E-4A6E-AEF2-882F86246478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0DF55D54-3EF4-4DFC-B3A3-192AAD629C20}" type="pres">
      <dgm:prSet presAssocID="{6F218087-A5CC-4408-A2E5-4C49A1C86DE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93FE99-4253-4880-9C2D-6E1C2057EBD9}" type="pres">
      <dgm:prSet presAssocID="{CDD0464E-C216-404F-ADCA-E23BD223117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551D6A1-38AD-473C-A048-3486D1DCDF2C}" type="pres">
      <dgm:prSet presAssocID="{CDD0464E-C216-404F-ADCA-E23BD223117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79637E4B-3E8E-40B4-B7E3-39A76CFA2D4F}" type="pres">
      <dgm:prSet presAssocID="{A1836DB8-4F04-4CE8-B400-9EABF252CAC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D4175-2393-4A0A-A92B-9066820AFB8E}" type="pres">
      <dgm:prSet presAssocID="{6DF05B82-2CD6-4734-9A9E-6ED159042955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4BEF329-BD99-4804-8AF2-F3E67196901C}" type="pres">
      <dgm:prSet presAssocID="{6DF05B82-2CD6-4734-9A9E-6ED159042955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C5AC50E3-8D60-48D7-A818-3CD748FEC6BA}" type="pres">
      <dgm:prSet presAssocID="{B8C71877-0C51-4716-809B-48CF183CAE6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0D397C-E83F-48E0-8FB1-6F294712D45C}" type="pres">
      <dgm:prSet presAssocID="{E6142359-8FD0-4FF6-9E06-511F3400C7DE}" presName="sibTrans" presStyleLbl="sibTrans2D1" presStyleIdx="3" presStyleCnt="4"/>
      <dgm:spPr/>
      <dgm:t>
        <a:bodyPr/>
        <a:lstStyle/>
        <a:p>
          <a:endParaRPr lang="en-US"/>
        </a:p>
      </dgm:t>
    </dgm:pt>
    <dgm:pt modelId="{2476EE72-1C11-4991-98A2-2DE8BE0B5C07}" type="pres">
      <dgm:prSet presAssocID="{E6142359-8FD0-4FF6-9E06-511F3400C7DE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868464B3-DE4A-4889-B413-6A382DB2FD3D}" type="presOf" srcId="{CE082CA1-AC2E-4A6E-AEF2-882F86246478}" destId="{844D72A3-16D1-4EF2-A727-BACD278C7BE0}" srcOrd="0" destOrd="0" presId="urn:microsoft.com/office/officeart/2005/8/layout/cycle2"/>
    <dgm:cxn modelId="{531E9AA2-810A-407E-9422-87DF00CAC17E}" type="presOf" srcId="{CDD0464E-C216-404F-ADCA-E23BD223117A}" destId="{6093FE99-4253-4880-9C2D-6E1C2057EBD9}" srcOrd="0" destOrd="0" presId="urn:microsoft.com/office/officeart/2005/8/layout/cycle2"/>
    <dgm:cxn modelId="{3C75BF4A-3054-4181-A1FC-E1BF298D1AC9}" type="presOf" srcId="{CE082CA1-AC2E-4A6E-AEF2-882F86246478}" destId="{D0ABDA19-B19A-466E-8104-CC6CB983B5E3}" srcOrd="1" destOrd="0" presId="urn:microsoft.com/office/officeart/2005/8/layout/cycle2"/>
    <dgm:cxn modelId="{54C316DE-3459-4ED6-BB14-537053550D27}" type="presOf" srcId="{386D43C4-8E87-42CF-B876-0DCDD46AFD6F}" destId="{AE5B4F02-E17B-4F13-9DA8-BBF78A22FB86}" srcOrd="0" destOrd="0" presId="urn:microsoft.com/office/officeart/2005/8/layout/cycle2"/>
    <dgm:cxn modelId="{66931733-7967-42B6-BA62-FB72DD385DFC}" type="presOf" srcId="{E5FFF6BE-EE44-46C0-B3D5-9BF783C1B7AF}" destId="{1D7E6AD2-D33C-411E-8B28-E053C86D7791}" srcOrd="0" destOrd="0" presId="urn:microsoft.com/office/officeart/2005/8/layout/cycle2"/>
    <dgm:cxn modelId="{383CC034-07BA-49F4-BBCD-260069BD6C2A}" type="presOf" srcId="{E6142359-8FD0-4FF6-9E06-511F3400C7DE}" destId="{2476EE72-1C11-4991-98A2-2DE8BE0B5C07}" srcOrd="1" destOrd="0" presId="urn:microsoft.com/office/officeart/2005/8/layout/cycle2"/>
    <dgm:cxn modelId="{7DB8592B-1CA8-464B-A665-68D29B1C95CE}" type="presOf" srcId="{6DF05B82-2CD6-4734-9A9E-6ED159042955}" destId="{64BEF329-BD99-4804-8AF2-F3E67196901C}" srcOrd="1" destOrd="0" presId="urn:microsoft.com/office/officeart/2005/8/layout/cycle2"/>
    <dgm:cxn modelId="{C5FAA513-8305-44E4-9181-02F15F98AB35}" srcId="{386D43C4-8E87-42CF-B876-0DCDD46AFD6F}" destId="{A1836DB8-4F04-4CE8-B400-9EABF252CAC3}" srcOrd="2" destOrd="0" parTransId="{25593086-39A9-44FF-82EC-D7DD8CD3AEBA}" sibTransId="{6DF05B82-2CD6-4734-9A9E-6ED159042955}"/>
    <dgm:cxn modelId="{A0BA39B9-C13B-4E4E-9181-39F2F1F45D2B}" type="presOf" srcId="{E6142359-8FD0-4FF6-9E06-511F3400C7DE}" destId="{A40D397C-E83F-48E0-8FB1-6F294712D45C}" srcOrd="0" destOrd="0" presId="urn:microsoft.com/office/officeart/2005/8/layout/cycle2"/>
    <dgm:cxn modelId="{A7370B6A-E15B-4E69-A8A6-E5EA49047A09}" type="presOf" srcId="{6DF05B82-2CD6-4734-9A9E-6ED159042955}" destId="{97BD4175-2393-4A0A-A92B-9066820AFB8E}" srcOrd="0" destOrd="0" presId="urn:microsoft.com/office/officeart/2005/8/layout/cycle2"/>
    <dgm:cxn modelId="{CD5629A2-2D19-4CBA-82F9-3867EBF8F947}" type="presOf" srcId="{6F218087-A5CC-4408-A2E5-4C49A1C86DE4}" destId="{0DF55D54-3EF4-4DFC-B3A3-192AAD629C20}" srcOrd="0" destOrd="0" presId="urn:microsoft.com/office/officeart/2005/8/layout/cycle2"/>
    <dgm:cxn modelId="{219D4AA0-E60B-4297-A109-41185ADC477A}" type="presOf" srcId="{A1836DB8-4F04-4CE8-B400-9EABF252CAC3}" destId="{79637E4B-3E8E-40B4-B7E3-39A76CFA2D4F}" srcOrd="0" destOrd="0" presId="urn:microsoft.com/office/officeart/2005/8/layout/cycle2"/>
    <dgm:cxn modelId="{2A7BB2F4-0648-4A40-BA5C-BD120F509B49}" type="presOf" srcId="{CDD0464E-C216-404F-ADCA-E23BD223117A}" destId="{9551D6A1-38AD-473C-A048-3486D1DCDF2C}" srcOrd="1" destOrd="0" presId="urn:microsoft.com/office/officeart/2005/8/layout/cycle2"/>
    <dgm:cxn modelId="{C4AF1374-732F-4DC4-9B9C-A54477FBC301}" type="presOf" srcId="{B8C71877-0C51-4716-809B-48CF183CAE6E}" destId="{C5AC50E3-8D60-48D7-A818-3CD748FEC6BA}" srcOrd="0" destOrd="0" presId="urn:microsoft.com/office/officeart/2005/8/layout/cycle2"/>
    <dgm:cxn modelId="{6E7D6498-C226-4AD6-B3FB-846CAD1411C8}" srcId="{386D43C4-8E87-42CF-B876-0DCDD46AFD6F}" destId="{B8C71877-0C51-4716-809B-48CF183CAE6E}" srcOrd="3" destOrd="0" parTransId="{87859354-E869-4800-A9B0-F5AF87D495EA}" sibTransId="{E6142359-8FD0-4FF6-9E06-511F3400C7DE}"/>
    <dgm:cxn modelId="{65244459-04E3-4F32-8131-21D10A1D0F2F}" srcId="{386D43C4-8E87-42CF-B876-0DCDD46AFD6F}" destId="{E5FFF6BE-EE44-46C0-B3D5-9BF783C1B7AF}" srcOrd="0" destOrd="0" parTransId="{E7205CCC-C686-4612-A091-1DC46377E5FB}" sibTransId="{CE082CA1-AC2E-4A6E-AEF2-882F86246478}"/>
    <dgm:cxn modelId="{2660BC58-B1CA-4122-8964-724D0C33D4E2}" srcId="{386D43C4-8E87-42CF-B876-0DCDD46AFD6F}" destId="{6F218087-A5CC-4408-A2E5-4C49A1C86DE4}" srcOrd="1" destOrd="0" parTransId="{1BF11FF5-2030-44EE-AAAE-D60025ACC350}" sibTransId="{CDD0464E-C216-404F-ADCA-E23BD223117A}"/>
    <dgm:cxn modelId="{763087C7-C22B-41B2-B634-993F339A124F}" type="presParOf" srcId="{AE5B4F02-E17B-4F13-9DA8-BBF78A22FB86}" destId="{1D7E6AD2-D33C-411E-8B28-E053C86D7791}" srcOrd="0" destOrd="0" presId="urn:microsoft.com/office/officeart/2005/8/layout/cycle2"/>
    <dgm:cxn modelId="{5B59A78A-D2F5-40D1-A12E-88129A139177}" type="presParOf" srcId="{AE5B4F02-E17B-4F13-9DA8-BBF78A22FB86}" destId="{844D72A3-16D1-4EF2-A727-BACD278C7BE0}" srcOrd="1" destOrd="0" presId="urn:microsoft.com/office/officeart/2005/8/layout/cycle2"/>
    <dgm:cxn modelId="{514F3871-12F6-49A8-B917-39B55EA560F4}" type="presParOf" srcId="{844D72A3-16D1-4EF2-A727-BACD278C7BE0}" destId="{D0ABDA19-B19A-466E-8104-CC6CB983B5E3}" srcOrd="0" destOrd="0" presId="urn:microsoft.com/office/officeart/2005/8/layout/cycle2"/>
    <dgm:cxn modelId="{DD1E67AD-97E7-4005-86C5-4E76B20DFD50}" type="presParOf" srcId="{AE5B4F02-E17B-4F13-9DA8-BBF78A22FB86}" destId="{0DF55D54-3EF4-4DFC-B3A3-192AAD629C20}" srcOrd="2" destOrd="0" presId="urn:microsoft.com/office/officeart/2005/8/layout/cycle2"/>
    <dgm:cxn modelId="{81EB576D-E8D2-43D3-A71A-4510CF858497}" type="presParOf" srcId="{AE5B4F02-E17B-4F13-9DA8-BBF78A22FB86}" destId="{6093FE99-4253-4880-9C2D-6E1C2057EBD9}" srcOrd="3" destOrd="0" presId="urn:microsoft.com/office/officeart/2005/8/layout/cycle2"/>
    <dgm:cxn modelId="{34C7B5C3-5858-4DE3-94AB-C358761AEB0F}" type="presParOf" srcId="{6093FE99-4253-4880-9C2D-6E1C2057EBD9}" destId="{9551D6A1-38AD-473C-A048-3486D1DCDF2C}" srcOrd="0" destOrd="0" presId="urn:microsoft.com/office/officeart/2005/8/layout/cycle2"/>
    <dgm:cxn modelId="{4ED16008-27E7-4C52-BCCD-E9A30CA881C3}" type="presParOf" srcId="{AE5B4F02-E17B-4F13-9DA8-BBF78A22FB86}" destId="{79637E4B-3E8E-40B4-B7E3-39A76CFA2D4F}" srcOrd="4" destOrd="0" presId="urn:microsoft.com/office/officeart/2005/8/layout/cycle2"/>
    <dgm:cxn modelId="{3FA9ADC5-A57C-447E-A27A-81956C01302E}" type="presParOf" srcId="{AE5B4F02-E17B-4F13-9DA8-BBF78A22FB86}" destId="{97BD4175-2393-4A0A-A92B-9066820AFB8E}" srcOrd="5" destOrd="0" presId="urn:microsoft.com/office/officeart/2005/8/layout/cycle2"/>
    <dgm:cxn modelId="{ADB04224-BD0A-4E11-BA6D-D6C428801211}" type="presParOf" srcId="{97BD4175-2393-4A0A-A92B-9066820AFB8E}" destId="{64BEF329-BD99-4804-8AF2-F3E67196901C}" srcOrd="0" destOrd="0" presId="urn:microsoft.com/office/officeart/2005/8/layout/cycle2"/>
    <dgm:cxn modelId="{48E155AF-E9DE-4FDE-BFE0-F46637173D79}" type="presParOf" srcId="{AE5B4F02-E17B-4F13-9DA8-BBF78A22FB86}" destId="{C5AC50E3-8D60-48D7-A818-3CD748FEC6BA}" srcOrd="6" destOrd="0" presId="urn:microsoft.com/office/officeart/2005/8/layout/cycle2"/>
    <dgm:cxn modelId="{878CB798-B78D-45A1-A8C7-A9CCA7DBC021}" type="presParOf" srcId="{AE5B4F02-E17B-4F13-9DA8-BBF78A22FB86}" destId="{A40D397C-E83F-48E0-8FB1-6F294712D45C}" srcOrd="7" destOrd="0" presId="urn:microsoft.com/office/officeart/2005/8/layout/cycle2"/>
    <dgm:cxn modelId="{EE9961F1-29D2-4E20-8F4A-4A6367BB5051}" type="presParOf" srcId="{A40D397C-E83F-48E0-8FB1-6F294712D45C}" destId="{2476EE72-1C11-4991-98A2-2DE8BE0B5C07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6D43C4-8E87-42CF-B876-0DCDD46AFD6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FFF6BE-EE44-46C0-B3D5-9BF783C1B7AF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গোলাপ</a:t>
          </a:r>
          <a:endParaRPr lang="en-US" dirty="0"/>
        </a:p>
      </dgm:t>
    </dgm:pt>
    <dgm:pt modelId="{E7205CCC-C686-4612-A091-1DC46377E5FB}" type="parTrans" cxnId="{65244459-04E3-4F32-8131-21D10A1D0F2F}">
      <dgm:prSet/>
      <dgm:spPr/>
      <dgm:t>
        <a:bodyPr/>
        <a:lstStyle/>
        <a:p>
          <a:endParaRPr lang="en-US"/>
        </a:p>
      </dgm:t>
    </dgm:pt>
    <dgm:pt modelId="{CE082CA1-AC2E-4A6E-AEF2-882F86246478}" type="sibTrans" cxnId="{65244459-04E3-4F32-8131-21D10A1D0F2F}">
      <dgm:prSet/>
      <dgm:spPr/>
      <dgm:t>
        <a:bodyPr/>
        <a:lstStyle/>
        <a:p>
          <a:endParaRPr lang="en-US"/>
        </a:p>
      </dgm:t>
    </dgm:pt>
    <dgm:pt modelId="{6F218087-A5CC-4408-A2E5-4C49A1C86DE4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ডালিয়া</a:t>
          </a:r>
          <a:endParaRPr lang="en-US" dirty="0"/>
        </a:p>
      </dgm:t>
    </dgm:pt>
    <dgm:pt modelId="{1BF11FF5-2030-44EE-AAAE-D60025ACC350}" type="parTrans" cxnId="{2660BC58-B1CA-4122-8964-724D0C33D4E2}">
      <dgm:prSet/>
      <dgm:spPr/>
      <dgm:t>
        <a:bodyPr/>
        <a:lstStyle/>
        <a:p>
          <a:endParaRPr lang="en-US"/>
        </a:p>
      </dgm:t>
    </dgm:pt>
    <dgm:pt modelId="{CDD0464E-C216-404F-ADCA-E23BD223117A}" type="sibTrans" cxnId="{2660BC58-B1CA-4122-8964-724D0C33D4E2}">
      <dgm:prSet/>
      <dgm:spPr/>
      <dgm:t>
        <a:bodyPr/>
        <a:lstStyle/>
        <a:p>
          <a:endParaRPr lang="en-US"/>
        </a:p>
      </dgm:t>
    </dgm:pt>
    <dgm:pt modelId="{A1836DB8-4F04-4CE8-B400-9EABF252CAC3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লিলি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5593086-39A9-44FF-82EC-D7DD8CD3AEBA}" type="parTrans" cxnId="{C5FAA513-8305-44E4-9181-02F15F98AB35}">
      <dgm:prSet/>
      <dgm:spPr/>
      <dgm:t>
        <a:bodyPr/>
        <a:lstStyle/>
        <a:p>
          <a:endParaRPr lang="en-US"/>
        </a:p>
      </dgm:t>
    </dgm:pt>
    <dgm:pt modelId="{6DF05B82-2CD6-4734-9A9E-6ED159042955}" type="sibTrans" cxnId="{C5FAA513-8305-44E4-9181-02F15F98AB35}">
      <dgm:prSet/>
      <dgm:spPr/>
      <dgm:t>
        <a:bodyPr/>
        <a:lstStyle/>
        <a:p>
          <a:endParaRPr lang="en-US"/>
        </a:p>
      </dgm:t>
    </dgm:pt>
    <dgm:pt modelId="{B6D6AA83-8AD6-470C-87CF-2F6764D31EEC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বেলী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795BD9A-29E9-4A5A-AE0C-1032501927FD}" type="parTrans" cxnId="{6C7CCF0A-5501-4E39-A79A-60CB5EB4D589}">
      <dgm:prSet/>
      <dgm:spPr/>
      <dgm:t>
        <a:bodyPr/>
        <a:lstStyle/>
        <a:p>
          <a:endParaRPr lang="en-US"/>
        </a:p>
      </dgm:t>
    </dgm:pt>
    <dgm:pt modelId="{D51D1FB7-7203-40D6-9799-4A90633CA7CE}" type="sibTrans" cxnId="{6C7CCF0A-5501-4E39-A79A-60CB5EB4D589}">
      <dgm:prSet/>
      <dgm:spPr/>
      <dgm:t>
        <a:bodyPr/>
        <a:lstStyle/>
        <a:p>
          <a:endParaRPr lang="en-US"/>
        </a:p>
      </dgm:t>
    </dgm:pt>
    <dgm:pt modelId="{AE5B4F02-E17B-4F13-9DA8-BBF78A22FB86}" type="pres">
      <dgm:prSet presAssocID="{386D43C4-8E87-42CF-B876-0DCDD46AFD6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7E6AD2-D33C-411E-8B28-E053C86D7791}" type="pres">
      <dgm:prSet presAssocID="{E5FFF6BE-EE44-46C0-B3D5-9BF783C1B7A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4D72A3-16D1-4EF2-A727-BACD278C7BE0}" type="pres">
      <dgm:prSet presAssocID="{CE082CA1-AC2E-4A6E-AEF2-882F86246478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0ABDA19-B19A-466E-8104-CC6CB983B5E3}" type="pres">
      <dgm:prSet presAssocID="{CE082CA1-AC2E-4A6E-AEF2-882F86246478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0DF55D54-3EF4-4DFC-B3A3-192AAD629C20}" type="pres">
      <dgm:prSet presAssocID="{6F218087-A5CC-4408-A2E5-4C49A1C86DE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93FE99-4253-4880-9C2D-6E1C2057EBD9}" type="pres">
      <dgm:prSet presAssocID="{CDD0464E-C216-404F-ADCA-E23BD223117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551D6A1-38AD-473C-A048-3486D1DCDF2C}" type="pres">
      <dgm:prSet presAssocID="{CDD0464E-C216-404F-ADCA-E23BD223117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79637E4B-3E8E-40B4-B7E3-39A76CFA2D4F}" type="pres">
      <dgm:prSet presAssocID="{A1836DB8-4F04-4CE8-B400-9EABF252CAC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D4175-2393-4A0A-A92B-9066820AFB8E}" type="pres">
      <dgm:prSet presAssocID="{6DF05B82-2CD6-4734-9A9E-6ED159042955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4BEF329-BD99-4804-8AF2-F3E67196901C}" type="pres">
      <dgm:prSet presAssocID="{6DF05B82-2CD6-4734-9A9E-6ED159042955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3B29A99-BF98-4115-86B7-EF3E38931914}" type="pres">
      <dgm:prSet presAssocID="{B6D6AA83-8AD6-470C-87CF-2F6764D31EE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8AE3F0-3015-4696-A5E8-FF798B5CBFC0}" type="pres">
      <dgm:prSet presAssocID="{D51D1FB7-7203-40D6-9799-4A90633CA7CE}" presName="sibTrans" presStyleLbl="sibTrans2D1" presStyleIdx="3" presStyleCnt="4"/>
      <dgm:spPr/>
      <dgm:t>
        <a:bodyPr/>
        <a:lstStyle/>
        <a:p>
          <a:endParaRPr lang="en-US"/>
        </a:p>
      </dgm:t>
    </dgm:pt>
    <dgm:pt modelId="{CE365793-4E15-4F7D-9A31-C6DAC42B6532}" type="pres">
      <dgm:prSet presAssocID="{D51D1FB7-7203-40D6-9799-4A90633CA7CE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0E0A8CF8-B1E9-4C51-AB4F-61E6ABF3B525}" type="presOf" srcId="{6DF05B82-2CD6-4734-9A9E-6ED159042955}" destId="{64BEF329-BD99-4804-8AF2-F3E67196901C}" srcOrd="1" destOrd="0" presId="urn:microsoft.com/office/officeart/2005/8/layout/cycle2"/>
    <dgm:cxn modelId="{558651B4-1D91-428B-850E-737CA0ACDB08}" type="presOf" srcId="{CDD0464E-C216-404F-ADCA-E23BD223117A}" destId="{9551D6A1-38AD-473C-A048-3486D1DCDF2C}" srcOrd="1" destOrd="0" presId="urn:microsoft.com/office/officeart/2005/8/layout/cycle2"/>
    <dgm:cxn modelId="{A1B78E10-E9FD-4A32-B7B3-69722D7100E1}" type="presOf" srcId="{CE082CA1-AC2E-4A6E-AEF2-882F86246478}" destId="{D0ABDA19-B19A-466E-8104-CC6CB983B5E3}" srcOrd="1" destOrd="0" presId="urn:microsoft.com/office/officeart/2005/8/layout/cycle2"/>
    <dgm:cxn modelId="{18E58739-B039-46B7-904C-34E826B1F1D2}" type="presOf" srcId="{386D43C4-8E87-42CF-B876-0DCDD46AFD6F}" destId="{AE5B4F02-E17B-4F13-9DA8-BBF78A22FB86}" srcOrd="0" destOrd="0" presId="urn:microsoft.com/office/officeart/2005/8/layout/cycle2"/>
    <dgm:cxn modelId="{6C7CCF0A-5501-4E39-A79A-60CB5EB4D589}" srcId="{386D43C4-8E87-42CF-B876-0DCDD46AFD6F}" destId="{B6D6AA83-8AD6-470C-87CF-2F6764D31EEC}" srcOrd="3" destOrd="0" parTransId="{2795BD9A-29E9-4A5A-AE0C-1032501927FD}" sibTransId="{D51D1FB7-7203-40D6-9799-4A90633CA7CE}"/>
    <dgm:cxn modelId="{C5FAA513-8305-44E4-9181-02F15F98AB35}" srcId="{386D43C4-8E87-42CF-B876-0DCDD46AFD6F}" destId="{A1836DB8-4F04-4CE8-B400-9EABF252CAC3}" srcOrd="2" destOrd="0" parTransId="{25593086-39A9-44FF-82EC-D7DD8CD3AEBA}" sibTransId="{6DF05B82-2CD6-4734-9A9E-6ED159042955}"/>
    <dgm:cxn modelId="{3C46847F-5C3E-4C3C-9EAC-66B872153881}" type="presOf" srcId="{A1836DB8-4F04-4CE8-B400-9EABF252CAC3}" destId="{79637E4B-3E8E-40B4-B7E3-39A76CFA2D4F}" srcOrd="0" destOrd="0" presId="urn:microsoft.com/office/officeart/2005/8/layout/cycle2"/>
    <dgm:cxn modelId="{1D4FD89C-671B-4FFC-BF5F-39925047B67D}" type="presOf" srcId="{6DF05B82-2CD6-4734-9A9E-6ED159042955}" destId="{97BD4175-2393-4A0A-A92B-9066820AFB8E}" srcOrd="0" destOrd="0" presId="urn:microsoft.com/office/officeart/2005/8/layout/cycle2"/>
    <dgm:cxn modelId="{5E7CE6DC-62BA-46A8-A990-42281B448E87}" type="presOf" srcId="{B6D6AA83-8AD6-470C-87CF-2F6764D31EEC}" destId="{D3B29A99-BF98-4115-86B7-EF3E38931914}" srcOrd="0" destOrd="0" presId="urn:microsoft.com/office/officeart/2005/8/layout/cycle2"/>
    <dgm:cxn modelId="{49F30BC8-A25E-4F5C-8F02-E69CA5F44619}" type="presOf" srcId="{D51D1FB7-7203-40D6-9799-4A90633CA7CE}" destId="{728AE3F0-3015-4696-A5E8-FF798B5CBFC0}" srcOrd="0" destOrd="0" presId="urn:microsoft.com/office/officeart/2005/8/layout/cycle2"/>
    <dgm:cxn modelId="{A3B8551B-D6C6-4AAE-A93E-D26068053697}" type="presOf" srcId="{6F218087-A5CC-4408-A2E5-4C49A1C86DE4}" destId="{0DF55D54-3EF4-4DFC-B3A3-192AAD629C20}" srcOrd="0" destOrd="0" presId="urn:microsoft.com/office/officeart/2005/8/layout/cycle2"/>
    <dgm:cxn modelId="{BE6721B4-1114-4ECC-B80C-16BDDF8725B8}" type="presOf" srcId="{CE082CA1-AC2E-4A6E-AEF2-882F86246478}" destId="{844D72A3-16D1-4EF2-A727-BACD278C7BE0}" srcOrd="0" destOrd="0" presId="urn:microsoft.com/office/officeart/2005/8/layout/cycle2"/>
    <dgm:cxn modelId="{FD859F00-CCAF-4102-9432-76FA693C5F29}" type="presOf" srcId="{E5FFF6BE-EE44-46C0-B3D5-9BF783C1B7AF}" destId="{1D7E6AD2-D33C-411E-8B28-E053C86D7791}" srcOrd="0" destOrd="0" presId="urn:microsoft.com/office/officeart/2005/8/layout/cycle2"/>
    <dgm:cxn modelId="{6711017C-706A-4F37-8E16-5F1FDC6E1DA0}" type="presOf" srcId="{D51D1FB7-7203-40D6-9799-4A90633CA7CE}" destId="{CE365793-4E15-4F7D-9A31-C6DAC42B6532}" srcOrd="1" destOrd="0" presId="urn:microsoft.com/office/officeart/2005/8/layout/cycle2"/>
    <dgm:cxn modelId="{24D50181-35ED-4F44-88E2-FCCB5667E3FD}" type="presOf" srcId="{CDD0464E-C216-404F-ADCA-E23BD223117A}" destId="{6093FE99-4253-4880-9C2D-6E1C2057EBD9}" srcOrd="0" destOrd="0" presId="urn:microsoft.com/office/officeart/2005/8/layout/cycle2"/>
    <dgm:cxn modelId="{65244459-04E3-4F32-8131-21D10A1D0F2F}" srcId="{386D43C4-8E87-42CF-B876-0DCDD46AFD6F}" destId="{E5FFF6BE-EE44-46C0-B3D5-9BF783C1B7AF}" srcOrd="0" destOrd="0" parTransId="{E7205CCC-C686-4612-A091-1DC46377E5FB}" sibTransId="{CE082CA1-AC2E-4A6E-AEF2-882F86246478}"/>
    <dgm:cxn modelId="{2660BC58-B1CA-4122-8964-724D0C33D4E2}" srcId="{386D43C4-8E87-42CF-B876-0DCDD46AFD6F}" destId="{6F218087-A5CC-4408-A2E5-4C49A1C86DE4}" srcOrd="1" destOrd="0" parTransId="{1BF11FF5-2030-44EE-AAAE-D60025ACC350}" sibTransId="{CDD0464E-C216-404F-ADCA-E23BD223117A}"/>
    <dgm:cxn modelId="{E3622F48-801F-4FF5-B018-9BB9A096C86F}" type="presParOf" srcId="{AE5B4F02-E17B-4F13-9DA8-BBF78A22FB86}" destId="{1D7E6AD2-D33C-411E-8B28-E053C86D7791}" srcOrd="0" destOrd="0" presId="urn:microsoft.com/office/officeart/2005/8/layout/cycle2"/>
    <dgm:cxn modelId="{B6853919-6BB3-424A-9909-C2D6E0FEA95B}" type="presParOf" srcId="{AE5B4F02-E17B-4F13-9DA8-BBF78A22FB86}" destId="{844D72A3-16D1-4EF2-A727-BACD278C7BE0}" srcOrd="1" destOrd="0" presId="urn:microsoft.com/office/officeart/2005/8/layout/cycle2"/>
    <dgm:cxn modelId="{CC495E7E-9668-4E48-9F49-C4EE7AA62F79}" type="presParOf" srcId="{844D72A3-16D1-4EF2-A727-BACD278C7BE0}" destId="{D0ABDA19-B19A-466E-8104-CC6CB983B5E3}" srcOrd="0" destOrd="0" presId="urn:microsoft.com/office/officeart/2005/8/layout/cycle2"/>
    <dgm:cxn modelId="{2E82A84F-FEFF-4888-90EC-158E4DB54550}" type="presParOf" srcId="{AE5B4F02-E17B-4F13-9DA8-BBF78A22FB86}" destId="{0DF55D54-3EF4-4DFC-B3A3-192AAD629C20}" srcOrd="2" destOrd="0" presId="urn:microsoft.com/office/officeart/2005/8/layout/cycle2"/>
    <dgm:cxn modelId="{81590D64-B8B5-4FE7-BB2B-1B23EAD0C8B9}" type="presParOf" srcId="{AE5B4F02-E17B-4F13-9DA8-BBF78A22FB86}" destId="{6093FE99-4253-4880-9C2D-6E1C2057EBD9}" srcOrd="3" destOrd="0" presId="urn:microsoft.com/office/officeart/2005/8/layout/cycle2"/>
    <dgm:cxn modelId="{F3033BA9-3B7D-4406-87B9-1142F73F3A6F}" type="presParOf" srcId="{6093FE99-4253-4880-9C2D-6E1C2057EBD9}" destId="{9551D6A1-38AD-473C-A048-3486D1DCDF2C}" srcOrd="0" destOrd="0" presId="urn:microsoft.com/office/officeart/2005/8/layout/cycle2"/>
    <dgm:cxn modelId="{AFF7F8AC-9ACF-4AB3-9C6F-B149B0523608}" type="presParOf" srcId="{AE5B4F02-E17B-4F13-9DA8-BBF78A22FB86}" destId="{79637E4B-3E8E-40B4-B7E3-39A76CFA2D4F}" srcOrd="4" destOrd="0" presId="urn:microsoft.com/office/officeart/2005/8/layout/cycle2"/>
    <dgm:cxn modelId="{E1D6F40C-4D5A-471B-98A7-0F7132697471}" type="presParOf" srcId="{AE5B4F02-E17B-4F13-9DA8-BBF78A22FB86}" destId="{97BD4175-2393-4A0A-A92B-9066820AFB8E}" srcOrd="5" destOrd="0" presId="urn:microsoft.com/office/officeart/2005/8/layout/cycle2"/>
    <dgm:cxn modelId="{D3C9FB70-E6CD-4E6F-AFEF-84239AC1D1A7}" type="presParOf" srcId="{97BD4175-2393-4A0A-A92B-9066820AFB8E}" destId="{64BEF329-BD99-4804-8AF2-F3E67196901C}" srcOrd="0" destOrd="0" presId="urn:microsoft.com/office/officeart/2005/8/layout/cycle2"/>
    <dgm:cxn modelId="{ED4B4725-275E-4E86-9D95-273447008135}" type="presParOf" srcId="{AE5B4F02-E17B-4F13-9DA8-BBF78A22FB86}" destId="{D3B29A99-BF98-4115-86B7-EF3E38931914}" srcOrd="6" destOrd="0" presId="urn:microsoft.com/office/officeart/2005/8/layout/cycle2"/>
    <dgm:cxn modelId="{D16BEAFD-C679-4200-82AD-12A3D8F31146}" type="presParOf" srcId="{AE5B4F02-E17B-4F13-9DA8-BBF78A22FB86}" destId="{728AE3F0-3015-4696-A5E8-FF798B5CBFC0}" srcOrd="7" destOrd="0" presId="urn:microsoft.com/office/officeart/2005/8/layout/cycle2"/>
    <dgm:cxn modelId="{FA436FA8-F4BA-49B0-A9B7-ABE5B032F47B}" type="presParOf" srcId="{728AE3F0-3015-4696-A5E8-FF798B5CBFC0}" destId="{CE365793-4E15-4F7D-9A31-C6DAC42B6532}" srcOrd="0" destOrd="0" presId="urn:microsoft.com/office/officeart/2005/8/layout/cycle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847BE1-229D-4BAF-ADD9-3628B680B893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71002B-683A-4FF0-AD0D-3337331C4AF9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গোলাপ</a:t>
          </a:r>
          <a:endParaRPr lang="en-US" dirty="0"/>
        </a:p>
      </dgm:t>
    </dgm:pt>
    <dgm:pt modelId="{8CC16029-D39C-4E41-BEC3-BA1D3E2F7F84}" type="parTrans" cxnId="{F8D7E684-DFF0-401A-A8D4-082D47D54122}">
      <dgm:prSet/>
      <dgm:spPr/>
      <dgm:t>
        <a:bodyPr/>
        <a:lstStyle/>
        <a:p>
          <a:endParaRPr lang="en-US"/>
        </a:p>
      </dgm:t>
    </dgm:pt>
    <dgm:pt modelId="{7F860C5F-AEF5-4AC6-A32C-C71392B95140}" type="sibTrans" cxnId="{F8D7E684-DFF0-401A-A8D4-082D47D54122}">
      <dgm:prSet/>
      <dgm:spPr/>
      <dgm:t>
        <a:bodyPr/>
        <a:lstStyle/>
        <a:p>
          <a:endParaRPr lang="en-US"/>
        </a:p>
      </dgm:t>
    </dgm:pt>
    <dgm:pt modelId="{4B24CE30-537C-45E2-80FE-CB6CE418F634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জবা</a:t>
          </a:r>
          <a:endParaRPr lang="en-US" dirty="0"/>
        </a:p>
      </dgm:t>
    </dgm:pt>
    <dgm:pt modelId="{FDBAA50F-35E3-4E35-A12C-ECD624A57C9C}" type="parTrans" cxnId="{7DF33197-8365-4885-A477-A9F78613A6CD}">
      <dgm:prSet/>
      <dgm:spPr/>
      <dgm:t>
        <a:bodyPr/>
        <a:lstStyle/>
        <a:p>
          <a:endParaRPr lang="en-US"/>
        </a:p>
      </dgm:t>
    </dgm:pt>
    <dgm:pt modelId="{C0467472-4907-4123-9E80-A254139E8413}" type="sibTrans" cxnId="{7DF33197-8365-4885-A477-A9F78613A6CD}">
      <dgm:prSet/>
      <dgm:spPr/>
      <dgm:t>
        <a:bodyPr/>
        <a:lstStyle/>
        <a:p>
          <a:endParaRPr lang="en-US"/>
        </a:p>
      </dgm:t>
    </dgm:pt>
    <dgm:pt modelId="{39D3955F-A873-436D-AA7B-931076370A90}">
      <dgm:prSet phldrT="[Text]"/>
      <dgm:spPr>
        <a:solidFill>
          <a:srgbClr val="7030A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লিলি</a:t>
          </a:r>
          <a:endParaRPr lang="en-US" dirty="0"/>
        </a:p>
      </dgm:t>
    </dgm:pt>
    <dgm:pt modelId="{E537FA73-EC18-482C-A1E6-14DF5B56A34B}" type="parTrans" cxnId="{67F4AE25-160A-4311-8EA7-175E39FE3A62}">
      <dgm:prSet/>
      <dgm:spPr/>
      <dgm:t>
        <a:bodyPr/>
        <a:lstStyle/>
        <a:p>
          <a:endParaRPr lang="en-US"/>
        </a:p>
      </dgm:t>
    </dgm:pt>
    <dgm:pt modelId="{FE7987CA-0ED4-4B24-B145-9BFE77500D8F}" type="sibTrans" cxnId="{67F4AE25-160A-4311-8EA7-175E39FE3A62}">
      <dgm:prSet/>
      <dgm:spPr/>
      <dgm:t>
        <a:bodyPr/>
        <a:lstStyle/>
        <a:p>
          <a:endParaRPr lang="en-US"/>
        </a:p>
      </dgm:t>
    </dgm:pt>
    <dgm:pt modelId="{E7BA6835-77E3-42D7-8B28-CD881EEACD63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বেলী</a:t>
          </a:r>
          <a:endParaRPr lang="en-US" dirty="0"/>
        </a:p>
      </dgm:t>
    </dgm:pt>
    <dgm:pt modelId="{CB0F5398-4E1D-4687-B0A8-C1163EE2FEC0}" type="parTrans" cxnId="{C94D1F17-0781-4490-86E4-3EE6E9A25292}">
      <dgm:prSet/>
      <dgm:spPr/>
      <dgm:t>
        <a:bodyPr/>
        <a:lstStyle/>
        <a:p>
          <a:endParaRPr lang="en-US"/>
        </a:p>
      </dgm:t>
    </dgm:pt>
    <dgm:pt modelId="{1CB323A3-2EA5-4BFB-B65E-B99609A5BCF0}" type="sibTrans" cxnId="{C94D1F17-0781-4490-86E4-3EE6E9A25292}">
      <dgm:prSet/>
      <dgm:spPr/>
      <dgm:t>
        <a:bodyPr/>
        <a:lstStyle/>
        <a:p>
          <a:endParaRPr lang="en-US"/>
        </a:p>
      </dgm:t>
    </dgm:pt>
    <dgm:pt modelId="{8F8861BD-67E5-4655-A8C8-4C396D56D1E3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ডালিয়া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3326F48F-B20E-4039-A82E-022BED1A1F43}" type="parTrans" cxnId="{64B61A57-6932-40FC-BEDB-8982E87523E1}">
      <dgm:prSet/>
      <dgm:spPr/>
      <dgm:t>
        <a:bodyPr/>
        <a:lstStyle/>
        <a:p>
          <a:endParaRPr lang="en-US"/>
        </a:p>
      </dgm:t>
    </dgm:pt>
    <dgm:pt modelId="{39E69E2D-40A5-43CB-BF12-640C0CFBF7E2}" type="sibTrans" cxnId="{64B61A57-6932-40FC-BEDB-8982E87523E1}">
      <dgm:prSet/>
      <dgm:spPr/>
      <dgm:t>
        <a:bodyPr/>
        <a:lstStyle/>
        <a:p>
          <a:endParaRPr lang="en-US"/>
        </a:p>
      </dgm:t>
    </dgm:pt>
    <dgm:pt modelId="{849B8046-E941-445D-B816-BA34F9378924}" type="pres">
      <dgm:prSet presAssocID="{CF847BE1-229D-4BAF-ADD9-3628B680B89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17B03F-CEA9-4A3D-81CC-29289FD7ED55}" type="pres">
      <dgm:prSet presAssocID="{5871002B-683A-4FF0-AD0D-3337331C4AF9}" presName="centerShape" presStyleLbl="node0" presStyleIdx="0" presStyleCnt="1"/>
      <dgm:spPr/>
      <dgm:t>
        <a:bodyPr/>
        <a:lstStyle/>
        <a:p>
          <a:endParaRPr lang="en-US"/>
        </a:p>
      </dgm:t>
    </dgm:pt>
    <dgm:pt modelId="{97AB1708-FF75-43E6-AD7B-FDC1FA47F823}" type="pres">
      <dgm:prSet presAssocID="{FDBAA50F-35E3-4E35-A12C-ECD624A57C9C}" presName="parTrans" presStyleLbl="sibTrans2D1" presStyleIdx="0" presStyleCnt="4"/>
      <dgm:spPr/>
      <dgm:t>
        <a:bodyPr/>
        <a:lstStyle/>
        <a:p>
          <a:endParaRPr lang="en-US"/>
        </a:p>
      </dgm:t>
    </dgm:pt>
    <dgm:pt modelId="{509109F7-8BB8-4E20-801C-5CF7A3D177E1}" type="pres">
      <dgm:prSet presAssocID="{FDBAA50F-35E3-4E35-A12C-ECD624A57C9C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044FC31F-7F0F-4FA9-90E3-F8023D1DFDFF}" type="pres">
      <dgm:prSet presAssocID="{4B24CE30-537C-45E2-80FE-CB6CE418F63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D54FC4-31BA-4142-8483-85D218A59637}" type="pres">
      <dgm:prSet presAssocID="{3326F48F-B20E-4039-A82E-022BED1A1F43}" presName="parTrans" presStyleLbl="sibTrans2D1" presStyleIdx="1" presStyleCnt="4"/>
      <dgm:spPr/>
      <dgm:t>
        <a:bodyPr/>
        <a:lstStyle/>
        <a:p>
          <a:endParaRPr lang="en-US"/>
        </a:p>
      </dgm:t>
    </dgm:pt>
    <dgm:pt modelId="{4136B7DD-2A1A-4921-8003-93D1E147667B}" type="pres">
      <dgm:prSet presAssocID="{3326F48F-B20E-4039-A82E-022BED1A1F43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1ECC1880-BF85-421B-83A1-025A48409979}" type="pres">
      <dgm:prSet presAssocID="{8F8861BD-67E5-4655-A8C8-4C396D56D1E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207D98-17C5-49B8-A112-9B29D53E8DFA}" type="pres">
      <dgm:prSet presAssocID="{E537FA73-EC18-482C-A1E6-14DF5B56A34B}" presName="parTrans" presStyleLbl="sibTrans2D1" presStyleIdx="2" presStyleCnt="4"/>
      <dgm:spPr/>
      <dgm:t>
        <a:bodyPr/>
        <a:lstStyle/>
        <a:p>
          <a:endParaRPr lang="en-US"/>
        </a:p>
      </dgm:t>
    </dgm:pt>
    <dgm:pt modelId="{210BA8F5-D9D7-41ED-843A-21D51BD24A79}" type="pres">
      <dgm:prSet presAssocID="{E537FA73-EC18-482C-A1E6-14DF5B56A34B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B9550D78-A448-4ABC-898D-760C394EEEFB}" type="pres">
      <dgm:prSet presAssocID="{39D3955F-A873-436D-AA7B-931076370A9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563FED-C1DF-42D7-BE5A-ABCF27EB2467}" type="pres">
      <dgm:prSet presAssocID="{CB0F5398-4E1D-4687-B0A8-C1163EE2FEC0}" presName="parTrans" presStyleLbl="sibTrans2D1" presStyleIdx="3" presStyleCnt="4"/>
      <dgm:spPr/>
      <dgm:t>
        <a:bodyPr/>
        <a:lstStyle/>
        <a:p>
          <a:endParaRPr lang="en-US"/>
        </a:p>
      </dgm:t>
    </dgm:pt>
    <dgm:pt modelId="{C78272A2-9F32-4B6C-BA53-490292952C82}" type="pres">
      <dgm:prSet presAssocID="{CB0F5398-4E1D-4687-B0A8-C1163EE2FEC0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60D1A14A-F05C-4FFA-B87E-920265A8B044}" type="pres">
      <dgm:prSet presAssocID="{E7BA6835-77E3-42D7-8B28-CD881EEACD6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C5D519-1694-46C9-B53B-B105E41ACE37}" type="presOf" srcId="{FDBAA50F-35E3-4E35-A12C-ECD624A57C9C}" destId="{509109F7-8BB8-4E20-801C-5CF7A3D177E1}" srcOrd="1" destOrd="0" presId="urn:microsoft.com/office/officeart/2005/8/layout/radial5"/>
    <dgm:cxn modelId="{CD73CFCF-A82A-414E-9391-5B4F21B60A8E}" type="presOf" srcId="{E537FA73-EC18-482C-A1E6-14DF5B56A34B}" destId="{C1207D98-17C5-49B8-A112-9B29D53E8DFA}" srcOrd="0" destOrd="0" presId="urn:microsoft.com/office/officeart/2005/8/layout/radial5"/>
    <dgm:cxn modelId="{2D959386-4594-4233-AEEE-63D06E5CB9D0}" type="presOf" srcId="{39D3955F-A873-436D-AA7B-931076370A90}" destId="{B9550D78-A448-4ABC-898D-760C394EEEFB}" srcOrd="0" destOrd="0" presId="urn:microsoft.com/office/officeart/2005/8/layout/radial5"/>
    <dgm:cxn modelId="{7DF33197-8365-4885-A477-A9F78613A6CD}" srcId="{5871002B-683A-4FF0-AD0D-3337331C4AF9}" destId="{4B24CE30-537C-45E2-80FE-CB6CE418F634}" srcOrd="0" destOrd="0" parTransId="{FDBAA50F-35E3-4E35-A12C-ECD624A57C9C}" sibTransId="{C0467472-4907-4123-9E80-A254139E8413}"/>
    <dgm:cxn modelId="{FB71AE5B-4F93-45BC-B40C-BE88F4B9DBC4}" type="presOf" srcId="{3326F48F-B20E-4039-A82E-022BED1A1F43}" destId="{9BD54FC4-31BA-4142-8483-85D218A59637}" srcOrd="0" destOrd="0" presId="urn:microsoft.com/office/officeart/2005/8/layout/radial5"/>
    <dgm:cxn modelId="{8A78BB2D-B1A8-4540-AD32-7E9943C49A2B}" type="presOf" srcId="{CB0F5398-4E1D-4687-B0A8-C1163EE2FEC0}" destId="{C78272A2-9F32-4B6C-BA53-490292952C82}" srcOrd="1" destOrd="0" presId="urn:microsoft.com/office/officeart/2005/8/layout/radial5"/>
    <dgm:cxn modelId="{BA7BB41F-1E9F-433E-82D8-700500D53912}" type="presOf" srcId="{8F8861BD-67E5-4655-A8C8-4C396D56D1E3}" destId="{1ECC1880-BF85-421B-83A1-025A48409979}" srcOrd="0" destOrd="0" presId="urn:microsoft.com/office/officeart/2005/8/layout/radial5"/>
    <dgm:cxn modelId="{72538713-825B-4259-BDF8-DFF0204A78F0}" type="presOf" srcId="{FDBAA50F-35E3-4E35-A12C-ECD624A57C9C}" destId="{97AB1708-FF75-43E6-AD7B-FDC1FA47F823}" srcOrd="0" destOrd="0" presId="urn:microsoft.com/office/officeart/2005/8/layout/radial5"/>
    <dgm:cxn modelId="{C94D1F17-0781-4490-86E4-3EE6E9A25292}" srcId="{5871002B-683A-4FF0-AD0D-3337331C4AF9}" destId="{E7BA6835-77E3-42D7-8B28-CD881EEACD63}" srcOrd="3" destOrd="0" parTransId="{CB0F5398-4E1D-4687-B0A8-C1163EE2FEC0}" sibTransId="{1CB323A3-2EA5-4BFB-B65E-B99609A5BCF0}"/>
    <dgm:cxn modelId="{64B61A57-6932-40FC-BEDB-8982E87523E1}" srcId="{5871002B-683A-4FF0-AD0D-3337331C4AF9}" destId="{8F8861BD-67E5-4655-A8C8-4C396D56D1E3}" srcOrd="1" destOrd="0" parTransId="{3326F48F-B20E-4039-A82E-022BED1A1F43}" sibTransId="{39E69E2D-40A5-43CB-BF12-640C0CFBF7E2}"/>
    <dgm:cxn modelId="{F8D7E684-DFF0-401A-A8D4-082D47D54122}" srcId="{CF847BE1-229D-4BAF-ADD9-3628B680B893}" destId="{5871002B-683A-4FF0-AD0D-3337331C4AF9}" srcOrd="0" destOrd="0" parTransId="{8CC16029-D39C-4E41-BEC3-BA1D3E2F7F84}" sibTransId="{7F860C5F-AEF5-4AC6-A32C-C71392B95140}"/>
    <dgm:cxn modelId="{A5CB7CEC-6D79-4F20-81F6-CD53F54FCC88}" type="presOf" srcId="{CF847BE1-229D-4BAF-ADD9-3628B680B893}" destId="{849B8046-E941-445D-B816-BA34F9378924}" srcOrd="0" destOrd="0" presId="urn:microsoft.com/office/officeart/2005/8/layout/radial5"/>
    <dgm:cxn modelId="{237603DD-C9DE-4A68-8682-AFE28CFAFBAB}" type="presOf" srcId="{4B24CE30-537C-45E2-80FE-CB6CE418F634}" destId="{044FC31F-7F0F-4FA9-90E3-F8023D1DFDFF}" srcOrd="0" destOrd="0" presId="urn:microsoft.com/office/officeart/2005/8/layout/radial5"/>
    <dgm:cxn modelId="{5A47DA59-A07C-4D41-9461-0E95DBA796BA}" type="presOf" srcId="{E7BA6835-77E3-42D7-8B28-CD881EEACD63}" destId="{60D1A14A-F05C-4FFA-B87E-920265A8B044}" srcOrd="0" destOrd="0" presId="urn:microsoft.com/office/officeart/2005/8/layout/radial5"/>
    <dgm:cxn modelId="{67F4AE25-160A-4311-8EA7-175E39FE3A62}" srcId="{5871002B-683A-4FF0-AD0D-3337331C4AF9}" destId="{39D3955F-A873-436D-AA7B-931076370A90}" srcOrd="2" destOrd="0" parTransId="{E537FA73-EC18-482C-A1E6-14DF5B56A34B}" sibTransId="{FE7987CA-0ED4-4B24-B145-9BFE77500D8F}"/>
    <dgm:cxn modelId="{01285F43-1E02-4E11-971B-7277C470F05B}" type="presOf" srcId="{E537FA73-EC18-482C-A1E6-14DF5B56A34B}" destId="{210BA8F5-D9D7-41ED-843A-21D51BD24A79}" srcOrd="1" destOrd="0" presId="urn:microsoft.com/office/officeart/2005/8/layout/radial5"/>
    <dgm:cxn modelId="{816B85CE-6CDB-4B35-A4CF-D2BA81909B05}" type="presOf" srcId="{5871002B-683A-4FF0-AD0D-3337331C4AF9}" destId="{9317B03F-CEA9-4A3D-81CC-29289FD7ED55}" srcOrd="0" destOrd="0" presId="urn:microsoft.com/office/officeart/2005/8/layout/radial5"/>
    <dgm:cxn modelId="{DE311638-7896-47A4-B880-D36FC8732F8B}" type="presOf" srcId="{3326F48F-B20E-4039-A82E-022BED1A1F43}" destId="{4136B7DD-2A1A-4921-8003-93D1E147667B}" srcOrd="1" destOrd="0" presId="urn:microsoft.com/office/officeart/2005/8/layout/radial5"/>
    <dgm:cxn modelId="{95C4B28A-18C9-4B1E-82EE-1513A473E37B}" type="presOf" srcId="{CB0F5398-4E1D-4687-B0A8-C1163EE2FEC0}" destId="{9B563FED-C1DF-42D7-BE5A-ABCF27EB2467}" srcOrd="0" destOrd="0" presId="urn:microsoft.com/office/officeart/2005/8/layout/radial5"/>
    <dgm:cxn modelId="{B8722380-7D3E-42A0-BD4F-23D40030E704}" type="presParOf" srcId="{849B8046-E941-445D-B816-BA34F9378924}" destId="{9317B03F-CEA9-4A3D-81CC-29289FD7ED55}" srcOrd="0" destOrd="0" presId="urn:microsoft.com/office/officeart/2005/8/layout/radial5"/>
    <dgm:cxn modelId="{C044FCC7-A4D4-4D6A-8D5B-667A4FF3465D}" type="presParOf" srcId="{849B8046-E941-445D-B816-BA34F9378924}" destId="{97AB1708-FF75-43E6-AD7B-FDC1FA47F823}" srcOrd="1" destOrd="0" presId="urn:microsoft.com/office/officeart/2005/8/layout/radial5"/>
    <dgm:cxn modelId="{9B55C355-1353-43E2-A7F9-E0DC07E04295}" type="presParOf" srcId="{97AB1708-FF75-43E6-AD7B-FDC1FA47F823}" destId="{509109F7-8BB8-4E20-801C-5CF7A3D177E1}" srcOrd="0" destOrd="0" presId="urn:microsoft.com/office/officeart/2005/8/layout/radial5"/>
    <dgm:cxn modelId="{A2B4897E-7D96-465F-81C5-83723A9EFDEC}" type="presParOf" srcId="{849B8046-E941-445D-B816-BA34F9378924}" destId="{044FC31F-7F0F-4FA9-90E3-F8023D1DFDFF}" srcOrd="2" destOrd="0" presId="urn:microsoft.com/office/officeart/2005/8/layout/radial5"/>
    <dgm:cxn modelId="{1204C095-8D56-4AE1-95FE-A25A7322B2CE}" type="presParOf" srcId="{849B8046-E941-445D-B816-BA34F9378924}" destId="{9BD54FC4-31BA-4142-8483-85D218A59637}" srcOrd="3" destOrd="0" presId="urn:microsoft.com/office/officeart/2005/8/layout/radial5"/>
    <dgm:cxn modelId="{B9444143-8C9B-4AF3-8763-A046B24D2F19}" type="presParOf" srcId="{9BD54FC4-31BA-4142-8483-85D218A59637}" destId="{4136B7DD-2A1A-4921-8003-93D1E147667B}" srcOrd="0" destOrd="0" presId="urn:microsoft.com/office/officeart/2005/8/layout/radial5"/>
    <dgm:cxn modelId="{68FCD704-3C5D-4F5F-818F-D207035EB869}" type="presParOf" srcId="{849B8046-E941-445D-B816-BA34F9378924}" destId="{1ECC1880-BF85-421B-83A1-025A48409979}" srcOrd="4" destOrd="0" presId="urn:microsoft.com/office/officeart/2005/8/layout/radial5"/>
    <dgm:cxn modelId="{8E16720C-8ED1-449D-A6AE-1292D814442A}" type="presParOf" srcId="{849B8046-E941-445D-B816-BA34F9378924}" destId="{C1207D98-17C5-49B8-A112-9B29D53E8DFA}" srcOrd="5" destOrd="0" presId="urn:microsoft.com/office/officeart/2005/8/layout/radial5"/>
    <dgm:cxn modelId="{28DB5260-37D7-40F3-88A7-14A3F53D0C5A}" type="presParOf" srcId="{C1207D98-17C5-49B8-A112-9B29D53E8DFA}" destId="{210BA8F5-D9D7-41ED-843A-21D51BD24A79}" srcOrd="0" destOrd="0" presId="urn:microsoft.com/office/officeart/2005/8/layout/radial5"/>
    <dgm:cxn modelId="{B56CC23F-6C73-4284-A82D-464E30F6AFEB}" type="presParOf" srcId="{849B8046-E941-445D-B816-BA34F9378924}" destId="{B9550D78-A448-4ABC-898D-760C394EEEFB}" srcOrd="6" destOrd="0" presId="urn:microsoft.com/office/officeart/2005/8/layout/radial5"/>
    <dgm:cxn modelId="{C358121C-33A5-47DD-B5B3-F05E99DA7603}" type="presParOf" srcId="{849B8046-E941-445D-B816-BA34F9378924}" destId="{9B563FED-C1DF-42D7-BE5A-ABCF27EB2467}" srcOrd="7" destOrd="0" presId="urn:microsoft.com/office/officeart/2005/8/layout/radial5"/>
    <dgm:cxn modelId="{53CF4709-0434-4979-9905-6494F1BAE872}" type="presParOf" srcId="{9B563FED-C1DF-42D7-BE5A-ABCF27EB2467}" destId="{C78272A2-9F32-4B6C-BA53-490292952C82}" srcOrd="0" destOrd="0" presId="urn:microsoft.com/office/officeart/2005/8/layout/radial5"/>
    <dgm:cxn modelId="{A4253519-1C1D-41BD-B1E9-E320F003C555}" type="presParOf" srcId="{849B8046-E941-445D-B816-BA34F9378924}" destId="{60D1A14A-F05C-4FFA-B87E-920265A8B044}" srcOrd="8" destOrd="0" presId="urn:microsoft.com/office/officeart/2005/8/layout/radial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86D43C4-8E87-42CF-B876-0DCDD46AFD6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FFF6BE-EE44-46C0-B3D5-9BF783C1B7AF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গোলাপ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E7205CCC-C686-4612-A091-1DC46377E5FB}" type="parTrans" cxnId="{65244459-04E3-4F32-8131-21D10A1D0F2F}">
      <dgm:prSet/>
      <dgm:spPr/>
      <dgm:t>
        <a:bodyPr/>
        <a:lstStyle/>
        <a:p>
          <a:endParaRPr lang="en-US"/>
        </a:p>
      </dgm:t>
    </dgm:pt>
    <dgm:pt modelId="{CE082CA1-AC2E-4A6E-AEF2-882F86246478}" type="sibTrans" cxnId="{65244459-04E3-4F32-8131-21D10A1D0F2F}">
      <dgm:prSet/>
      <dgm:spPr/>
      <dgm:t>
        <a:bodyPr/>
        <a:lstStyle/>
        <a:p>
          <a:endParaRPr lang="en-US"/>
        </a:p>
      </dgm:t>
    </dgm:pt>
    <dgm:pt modelId="{6F218087-A5CC-4408-A2E5-4C49A1C86DE4}">
      <dgm:prSet phldrT="[Text]" custT="1"/>
      <dgm:spPr>
        <a:solidFill>
          <a:srgbClr val="FFC000"/>
        </a:solidFill>
      </dgm:spPr>
      <dgm:t>
        <a:bodyPr/>
        <a:lstStyle/>
        <a:p>
          <a:r>
            <a:rPr lang="en-US" sz="2800" dirty="0" err="1" smtClean="0">
              <a:latin typeface="NikoshBAN" pitchFamily="2" charset="0"/>
              <a:cs typeface="NikoshBAN" pitchFamily="2" charset="0"/>
            </a:rPr>
            <a:t>জবা</a:t>
          </a:r>
          <a:endParaRPr lang="en-US" sz="1900" dirty="0">
            <a:latin typeface="NikoshBAN" pitchFamily="2" charset="0"/>
            <a:cs typeface="NikoshBAN" pitchFamily="2" charset="0"/>
          </a:endParaRPr>
        </a:p>
      </dgm:t>
    </dgm:pt>
    <dgm:pt modelId="{1BF11FF5-2030-44EE-AAAE-D60025ACC350}" type="parTrans" cxnId="{2660BC58-B1CA-4122-8964-724D0C33D4E2}">
      <dgm:prSet/>
      <dgm:spPr/>
      <dgm:t>
        <a:bodyPr/>
        <a:lstStyle/>
        <a:p>
          <a:endParaRPr lang="en-US"/>
        </a:p>
      </dgm:t>
    </dgm:pt>
    <dgm:pt modelId="{CDD0464E-C216-404F-ADCA-E23BD223117A}" type="sibTrans" cxnId="{2660BC58-B1CA-4122-8964-724D0C33D4E2}">
      <dgm:prSet/>
      <dgm:spPr/>
      <dgm:t>
        <a:bodyPr/>
        <a:lstStyle/>
        <a:p>
          <a:endParaRPr lang="en-US"/>
        </a:p>
      </dgm:t>
    </dgm:pt>
    <dgm:pt modelId="{A1836DB8-4F04-4CE8-B400-9EABF252CAC3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ডালিয়া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5593086-39A9-44FF-82EC-D7DD8CD3AEBA}" type="parTrans" cxnId="{C5FAA513-8305-44E4-9181-02F15F98AB35}">
      <dgm:prSet/>
      <dgm:spPr/>
      <dgm:t>
        <a:bodyPr/>
        <a:lstStyle/>
        <a:p>
          <a:endParaRPr lang="en-US"/>
        </a:p>
      </dgm:t>
    </dgm:pt>
    <dgm:pt modelId="{6DF05B82-2CD6-4734-9A9E-6ED159042955}" type="sibTrans" cxnId="{C5FAA513-8305-44E4-9181-02F15F98AB35}">
      <dgm:prSet/>
      <dgm:spPr/>
      <dgm:t>
        <a:bodyPr/>
        <a:lstStyle/>
        <a:p>
          <a:endParaRPr lang="en-US"/>
        </a:p>
      </dgm:t>
    </dgm:pt>
    <dgm:pt modelId="{B8C71877-0C51-4716-809B-48CF183CAE6E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2800" dirty="0" err="1" smtClean="0">
              <a:latin typeface="NikoshBAN" pitchFamily="2" charset="0"/>
              <a:cs typeface="NikoshBAN" pitchFamily="2" charset="0"/>
            </a:rPr>
            <a:t>বেলী</a:t>
          </a:r>
          <a:endParaRPr lang="en-US" sz="1900" dirty="0">
            <a:latin typeface="NikoshBAN" pitchFamily="2" charset="0"/>
            <a:cs typeface="NikoshBAN" pitchFamily="2" charset="0"/>
          </a:endParaRPr>
        </a:p>
      </dgm:t>
    </dgm:pt>
    <dgm:pt modelId="{E6142359-8FD0-4FF6-9E06-511F3400C7DE}" type="sibTrans" cxnId="{6E7D6498-C226-4AD6-B3FB-846CAD1411C8}">
      <dgm:prSet/>
      <dgm:spPr/>
      <dgm:t>
        <a:bodyPr/>
        <a:lstStyle/>
        <a:p>
          <a:endParaRPr lang="en-US"/>
        </a:p>
      </dgm:t>
    </dgm:pt>
    <dgm:pt modelId="{87859354-E869-4800-A9B0-F5AF87D495EA}" type="parTrans" cxnId="{6E7D6498-C226-4AD6-B3FB-846CAD1411C8}">
      <dgm:prSet/>
      <dgm:spPr/>
      <dgm:t>
        <a:bodyPr/>
        <a:lstStyle/>
        <a:p>
          <a:endParaRPr lang="en-US"/>
        </a:p>
      </dgm:t>
    </dgm:pt>
    <dgm:pt modelId="{AE5B4F02-E17B-4F13-9DA8-BBF78A22FB86}" type="pres">
      <dgm:prSet presAssocID="{386D43C4-8E87-42CF-B876-0DCDD46AFD6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D7E6AD2-D33C-411E-8B28-E053C86D7791}" type="pres">
      <dgm:prSet presAssocID="{E5FFF6BE-EE44-46C0-B3D5-9BF783C1B7A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4D72A3-16D1-4EF2-A727-BACD278C7BE0}" type="pres">
      <dgm:prSet presAssocID="{CE082CA1-AC2E-4A6E-AEF2-882F86246478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0ABDA19-B19A-466E-8104-CC6CB983B5E3}" type="pres">
      <dgm:prSet presAssocID="{CE082CA1-AC2E-4A6E-AEF2-882F86246478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0DF55D54-3EF4-4DFC-B3A3-192AAD629C20}" type="pres">
      <dgm:prSet presAssocID="{6F218087-A5CC-4408-A2E5-4C49A1C86DE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93FE99-4253-4880-9C2D-6E1C2057EBD9}" type="pres">
      <dgm:prSet presAssocID="{CDD0464E-C216-404F-ADCA-E23BD223117A}" presName="sibTrans" presStyleLbl="sibTrans2D1" presStyleIdx="1" presStyleCnt="4"/>
      <dgm:spPr/>
      <dgm:t>
        <a:bodyPr/>
        <a:lstStyle/>
        <a:p>
          <a:endParaRPr lang="en-US"/>
        </a:p>
      </dgm:t>
    </dgm:pt>
    <dgm:pt modelId="{9551D6A1-38AD-473C-A048-3486D1DCDF2C}" type="pres">
      <dgm:prSet presAssocID="{CDD0464E-C216-404F-ADCA-E23BD223117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79637E4B-3E8E-40B4-B7E3-39A76CFA2D4F}" type="pres">
      <dgm:prSet presAssocID="{A1836DB8-4F04-4CE8-B400-9EABF252CAC3}" presName="node" presStyleLbl="node1" presStyleIdx="2" presStyleCnt="4" custRadScaleRad="101045" custRadScaleInc="-42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D4175-2393-4A0A-A92B-9066820AFB8E}" type="pres">
      <dgm:prSet presAssocID="{6DF05B82-2CD6-4734-9A9E-6ED159042955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4BEF329-BD99-4804-8AF2-F3E67196901C}" type="pres">
      <dgm:prSet presAssocID="{6DF05B82-2CD6-4734-9A9E-6ED159042955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C5AC50E3-8D60-48D7-A818-3CD748FEC6BA}" type="pres">
      <dgm:prSet presAssocID="{B8C71877-0C51-4716-809B-48CF183CAE6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0D397C-E83F-48E0-8FB1-6F294712D45C}" type="pres">
      <dgm:prSet presAssocID="{E6142359-8FD0-4FF6-9E06-511F3400C7DE}" presName="sibTrans" presStyleLbl="sibTrans2D1" presStyleIdx="3" presStyleCnt="4"/>
      <dgm:spPr/>
      <dgm:t>
        <a:bodyPr/>
        <a:lstStyle/>
        <a:p>
          <a:endParaRPr lang="en-US"/>
        </a:p>
      </dgm:t>
    </dgm:pt>
    <dgm:pt modelId="{2476EE72-1C11-4991-98A2-2DE8BE0B5C07}" type="pres">
      <dgm:prSet presAssocID="{E6142359-8FD0-4FF6-9E06-511F3400C7DE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E11F9497-48E3-4BFE-9F8B-E303E64B1C56}" type="presOf" srcId="{CDD0464E-C216-404F-ADCA-E23BD223117A}" destId="{6093FE99-4253-4880-9C2D-6E1C2057EBD9}" srcOrd="0" destOrd="0" presId="urn:microsoft.com/office/officeart/2005/8/layout/cycle2"/>
    <dgm:cxn modelId="{F786140A-F573-41A9-8C5C-DB850941A7E6}" type="presOf" srcId="{6DF05B82-2CD6-4734-9A9E-6ED159042955}" destId="{97BD4175-2393-4A0A-A92B-9066820AFB8E}" srcOrd="0" destOrd="0" presId="urn:microsoft.com/office/officeart/2005/8/layout/cycle2"/>
    <dgm:cxn modelId="{C5FAA513-8305-44E4-9181-02F15F98AB35}" srcId="{386D43C4-8E87-42CF-B876-0DCDD46AFD6F}" destId="{A1836DB8-4F04-4CE8-B400-9EABF252CAC3}" srcOrd="2" destOrd="0" parTransId="{25593086-39A9-44FF-82EC-D7DD8CD3AEBA}" sibTransId="{6DF05B82-2CD6-4734-9A9E-6ED159042955}"/>
    <dgm:cxn modelId="{567B53E5-1E83-42C3-9061-DA9324807D96}" type="presOf" srcId="{CE082CA1-AC2E-4A6E-AEF2-882F86246478}" destId="{844D72A3-16D1-4EF2-A727-BACD278C7BE0}" srcOrd="0" destOrd="0" presId="urn:microsoft.com/office/officeart/2005/8/layout/cycle2"/>
    <dgm:cxn modelId="{6B16B481-3EA8-498A-B737-6B71376A31DC}" type="presOf" srcId="{6F218087-A5CC-4408-A2E5-4C49A1C86DE4}" destId="{0DF55D54-3EF4-4DFC-B3A3-192AAD629C20}" srcOrd="0" destOrd="0" presId="urn:microsoft.com/office/officeart/2005/8/layout/cycle2"/>
    <dgm:cxn modelId="{795B9D2B-8CDC-4D20-BD75-3D14E314C7D8}" type="presOf" srcId="{CE082CA1-AC2E-4A6E-AEF2-882F86246478}" destId="{D0ABDA19-B19A-466E-8104-CC6CB983B5E3}" srcOrd="1" destOrd="0" presId="urn:microsoft.com/office/officeart/2005/8/layout/cycle2"/>
    <dgm:cxn modelId="{ECA5FDB1-E24B-4005-8D2B-7322193F125E}" type="presOf" srcId="{A1836DB8-4F04-4CE8-B400-9EABF252CAC3}" destId="{79637E4B-3E8E-40B4-B7E3-39A76CFA2D4F}" srcOrd="0" destOrd="0" presId="urn:microsoft.com/office/officeart/2005/8/layout/cycle2"/>
    <dgm:cxn modelId="{A4FB6D73-2455-4281-996F-AFD5C68E2F88}" type="presOf" srcId="{CDD0464E-C216-404F-ADCA-E23BD223117A}" destId="{9551D6A1-38AD-473C-A048-3486D1DCDF2C}" srcOrd="1" destOrd="0" presId="urn:microsoft.com/office/officeart/2005/8/layout/cycle2"/>
    <dgm:cxn modelId="{06B6D164-C1E7-4124-949C-EB56E460EFF7}" type="presOf" srcId="{386D43C4-8E87-42CF-B876-0DCDD46AFD6F}" destId="{AE5B4F02-E17B-4F13-9DA8-BBF78A22FB86}" srcOrd="0" destOrd="0" presId="urn:microsoft.com/office/officeart/2005/8/layout/cycle2"/>
    <dgm:cxn modelId="{8F97CC22-9843-4485-B877-58760462C1D5}" type="presOf" srcId="{B8C71877-0C51-4716-809B-48CF183CAE6E}" destId="{C5AC50E3-8D60-48D7-A818-3CD748FEC6BA}" srcOrd="0" destOrd="0" presId="urn:microsoft.com/office/officeart/2005/8/layout/cycle2"/>
    <dgm:cxn modelId="{5A01B7B9-2171-4417-8EB9-9A160242F616}" type="presOf" srcId="{6DF05B82-2CD6-4734-9A9E-6ED159042955}" destId="{64BEF329-BD99-4804-8AF2-F3E67196901C}" srcOrd="1" destOrd="0" presId="urn:microsoft.com/office/officeart/2005/8/layout/cycle2"/>
    <dgm:cxn modelId="{C1538A0D-383F-4481-A97F-EC3E80EEF2B8}" type="presOf" srcId="{E6142359-8FD0-4FF6-9E06-511F3400C7DE}" destId="{A40D397C-E83F-48E0-8FB1-6F294712D45C}" srcOrd="0" destOrd="0" presId="urn:microsoft.com/office/officeart/2005/8/layout/cycle2"/>
    <dgm:cxn modelId="{FC5D113B-351E-4052-8D26-93587D8EC54D}" type="presOf" srcId="{E6142359-8FD0-4FF6-9E06-511F3400C7DE}" destId="{2476EE72-1C11-4991-98A2-2DE8BE0B5C07}" srcOrd="1" destOrd="0" presId="urn:microsoft.com/office/officeart/2005/8/layout/cycle2"/>
    <dgm:cxn modelId="{0AC04F35-8713-4BFE-A52D-FA8475067AE0}" type="presOf" srcId="{E5FFF6BE-EE44-46C0-B3D5-9BF783C1B7AF}" destId="{1D7E6AD2-D33C-411E-8B28-E053C86D7791}" srcOrd="0" destOrd="0" presId="urn:microsoft.com/office/officeart/2005/8/layout/cycle2"/>
    <dgm:cxn modelId="{6E7D6498-C226-4AD6-B3FB-846CAD1411C8}" srcId="{386D43C4-8E87-42CF-B876-0DCDD46AFD6F}" destId="{B8C71877-0C51-4716-809B-48CF183CAE6E}" srcOrd="3" destOrd="0" parTransId="{87859354-E869-4800-A9B0-F5AF87D495EA}" sibTransId="{E6142359-8FD0-4FF6-9E06-511F3400C7DE}"/>
    <dgm:cxn modelId="{65244459-04E3-4F32-8131-21D10A1D0F2F}" srcId="{386D43C4-8E87-42CF-B876-0DCDD46AFD6F}" destId="{E5FFF6BE-EE44-46C0-B3D5-9BF783C1B7AF}" srcOrd="0" destOrd="0" parTransId="{E7205CCC-C686-4612-A091-1DC46377E5FB}" sibTransId="{CE082CA1-AC2E-4A6E-AEF2-882F86246478}"/>
    <dgm:cxn modelId="{2660BC58-B1CA-4122-8964-724D0C33D4E2}" srcId="{386D43C4-8E87-42CF-B876-0DCDD46AFD6F}" destId="{6F218087-A5CC-4408-A2E5-4C49A1C86DE4}" srcOrd="1" destOrd="0" parTransId="{1BF11FF5-2030-44EE-AAAE-D60025ACC350}" sibTransId="{CDD0464E-C216-404F-ADCA-E23BD223117A}"/>
    <dgm:cxn modelId="{DF24F8D7-E50E-41D8-A06B-876936D6F553}" type="presParOf" srcId="{AE5B4F02-E17B-4F13-9DA8-BBF78A22FB86}" destId="{1D7E6AD2-D33C-411E-8B28-E053C86D7791}" srcOrd="0" destOrd="0" presId="urn:microsoft.com/office/officeart/2005/8/layout/cycle2"/>
    <dgm:cxn modelId="{FA523C57-4F86-47D1-8C22-0566394B2C7E}" type="presParOf" srcId="{AE5B4F02-E17B-4F13-9DA8-BBF78A22FB86}" destId="{844D72A3-16D1-4EF2-A727-BACD278C7BE0}" srcOrd="1" destOrd="0" presId="urn:microsoft.com/office/officeart/2005/8/layout/cycle2"/>
    <dgm:cxn modelId="{2EC2C078-E8D3-4138-8D02-DA92915F9ACE}" type="presParOf" srcId="{844D72A3-16D1-4EF2-A727-BACD278C7BE0}" destId="{D0ABDA19-B19A-466E-8104-CC6CB983B5E3}" srcOrd="0" destOrd="0" presId="urn:microsoft.com/office/officeart/2005/8/layout/cycle2"/>
    <dgm:cxn modelId="{5AE8EFA1-C82C-455E-BDCE-3B468441811A}" type="presParOf" srcId="{AE5B4F02-E17B-4F13-9DA8-BBF78A22FB86}" destId="{0DF55D54-3EF4-4DFC-B3A3-192AAD629C20}" srcOrd="2" destOrd="0" presId="urn:microsoft.com/office/officeart/2005/8/layout/cycle2"/>
    <dgm:cxn modelId="{E7B5ABFA-C381-4C90-A138-4F81476C70DE}" type="presParOf" srcId="{AE5B4F02-E17B-4F13-9DA8-BBF78A22FB86}" destId="{6093FE99-4253-4880-9C2D-6E1C2057EBD9}" srcOrd="3" destOrd="0" presId="urn:microsoft.com/office/officeart/2005/8/layout/cycle2"/>
    <dgm:cxn modelId="{19531754-1C35-4F8F-895B-C4F34D84EF34}" type="presParOf" srcId="{6093FE99-4253-4880-9C2D-6E1C2057EBD9}" destId="{9551D6A1-38AD-473C-A048-3486D1DCDF2C}" srcOrd="0" destOrd="0" presId="urn:microsoft.com/office/officeart/2005/8/layout/cycle2"/>
    <dgm:cxn modelId="{BF2CF8C4-0D4A-4A9B-875C-3A92025CC838}" type="presParOf" srcId="{AE5B4F02-E17B-4F13-9DA8-BBF78A22FB86}" destId="{79637E4B-3E8E-40B4-B7E3-39A76CFA2D4F}" srcOrd="4" destOrd="0" presId="urn:microsoft.com/office/officeart/2005/8/layout/cycle2"/>
    <dgm:cxn modelId="{5DA9C9BB-E1B7-4FAB-A20E-1779840F88D8}" type="presParOf" srcId="{AE5B4F02-E17B-4F13-9DA8-BBF78A22FB86}" destId="{97BD4175-2393-4A0A-A92B-9066820AFB8E}" srcOrd="5" destOrd="0" presId="urn:microsoft.com/office/officeart/2005/8/layout/cycle2"/>
    <dgm:cxn modelId="{EC4D8FA9-5420-4564-9ABD-495924BBD7E7}" type="presParOf" srcId="{97BD4175-2393-4A0A-A92B-9066820AFB8E}" destId="{64BEF329-BD99-4804-8AF2-F3E67196901C}" srcOrd="0" destOrd="0" presId="urn:microsoft.com/office/officeart/2005/8/layout/cycle2"/>
    <dgm:cxn modelId="{AB66163C-0F83-4D47-B32C-662D37557667}" type="presParOf" srcId="{AE5B4F02-E17B-4F13-9DA8-BBF78A22FB86}" destId="{C5AC50E3-8D60-48D7-A818-3CD748FEC6BA}" srcOrd="6" destOrd="0" presId="urn:microsoft.com/office/officeart/2005/8/layout/cycle2"/>
    <dgm:cxn modelId="{ED0080B2-E77B-4586-B38D-49597592BAAF}" type="presParOf" srcId="{AE5B4F02-E17B-4F13-9DA8-BBF78A22FB86}" destId="{A40D397C-E83F-48E0-8FB1-6F294712D45C}" srcOrd="7" destOrd="0" presId="urn:microsoft.com/office/officeart/2005/8/layout/cycle2"/>
    <dgm:cxn modelId="{75AA8D62-9842-45EA-8D10-068C6D72A211}" type="presParOf" srcId="{A40D397C-E83F-48E0-8FB1-6F294712D45C}" destId="{2476EE72-1C11-4991-98A2-2DE8BE0B5C07}" srcOrd="0" destOrd="0" presId="urn:microsoft.com/office/officeart/2005/8/layout/cycle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86D43C4-8E87-42CF-B876-0DCDD46AFD6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836DB8-4F04-4CE8-B400-9EABF252CAC3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2400" dirty="0" err="1" smtClean="0">
              <a:latin typeface="NikoshBAN" pitchFamily="2" charset="0"/>
              <a:cs typeface="NikoshBAN" pitchFamily="2" charset="0"/>
            </a:rPr>
            <a:t>লিলি</a:t>
          </a:r>
          <a:endParaRPr lang="en-US" sz="1900" dirty="0">
            <a:latin typeface="NikoshBAN" pitchFamily="2" charset="0"/>
            <a:cs typeface="NikoshBAN" pitchFamily="2" charset="0"/>
          </a:endParaRPr>
        </a:p>
      </dgm:t>
    </dgm:pt>
    <dgm:pt modelId="{25593086-39A9-44FF-82EC-D7DD8CD3AEBA}" type="parTrans" cxnId="{C5FAA513-8305-44E4-9181-02F15F98AB35}">
      <dgm:prSet/>
      <dgm:spPr/>
      <dgm:t>
        <a:bodyPr/>
        <a:lstStyle/>
        <a:p>
          <a:endParaRPr lang="en-US"/>
        </a:p>
      </dgm:t>
    </dgm:pt>
    <dgm:pt modelId="{6DF05B82-2CD6-4734-9A9E-6ED159042955}" type="sibTrans" cxnId="{C5FAA513-8305-44E4-9181-02F15F98AB35}">
      <dgm:prSet/>
      <dgm:spPr/>
      <dgm:t>
        <a:bodyPr/>
        <a:lstStyle/>
        <a:p>
          <a:endParaRPr lang="en-US"/>
        </a:p>
      </dgm:t>
    </dgm:pt>
    <dgm:pt modelId="{B067D32F-6E19-42E9-9795-9BF8D40DF216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গোলাপ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0F354C46-BF37-49CD-B48D-ECED3EFA14FE}" type="parTrans" cxnId="{D76F3FBF-999F-4F9F-B4BA-F2831EF35661}">
      <dgm:prSet/>
      <dgm:spPr/>
      <dgm:t>
        <a:bodyPr/>
        <a:lstStyle/>
        <a:p>
          <a:endParaRPr lang="en-US"/>
        </a:p>
      </dgm:t>
    </dgm:pt>
    <dgm:pt modelId="{9C38608A-F07A-43CB-B756-4F7F6B1B6BEE}" type="sibTrans" cxnId="{D76F3FBF-999F-4F9F-B4BA-F2831EF35661}">
      <dgm:prSet/>
      <dgm:spPr/>
      <dgm:t>
        <a:bodyPr/>
        <a:lstStyle/>
        <a:p>
          <a:endParaRPr lang="en-US"/>
        </a:p>
      </dgm:t>
    </dgm:pt>
    <dgm:pt modelId="{0FAAD334-03F4-439E-8D04-E078A77B79B1}">
      <dgm:prSet phldrT="[Text]"/>
      <dgm:spPr>
        <a:solidFill>
          <a:srgbClr val="C00000"/>
        </a:solidFill>
      </dgm:spPr>
      <dgm:t>
        <a:bodyPr/>
        <a:lstStyle/>
        <a:p>
          <a:r>
            <a:rPr lang="en-US" smtClean="0">
              <a:latin typeface="NikoshBAN" pitchFamily="2" charset="0"/>
              <a:cs typeface="NikoshBAN" pitchFamily="2" charset="0"/>
            </a:rPr>
            <a:t>ডালিয়া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F3091964-A36D-473D-94A7-CFD916D8820A}" type="parTrans" cxnId="{B30D258F-9912-4425-9018-C384146A1D1F}">
      <dgm:prSet/>
      <dgm:spPr/>
      <dgm:t>
        <a:bodyPr/>
        <a:lstStyle/>
        <a:p>
          <a:endParaRPr lang="en-US"/>
        </a:p>
      </dgm:t>
    </dgm:pt>
    <dgm:pt modelId="{E75B0EBF-6AEC-45A2-A534-548AEE5B8C64}" type="sibTrans" cxnId="{B30D258F-9912-4425-9018-C384146A1D1F}">
      <dgm:prSet/>
      <dgm:spPr/>
      <dgm:t>
        <a:bodyPr/>
        <a:lstStyle/>
        <a:p>
          <a:endParaRPr lang="en-US"/>
        </a:p>
      </dgm:t>
    </dgm:pt>
    <dgm:pt modelId="{246E8B3C-C81A-4D77-BA37-50AC551AA401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বেলী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74B446B9-8F78-4D05-87CC-78770A60F1E6}" type="parTrans" cxnId="{C542A195-D12B-4F5D-9FDA-AFF669CC8C2E}">
      <dgm:prSet/>
      <dgm:spPr/>
      <dgm:t>
        <a:bodyPr/>
        <a:lstStyle/>
        <a:p>
          <a:endParaRPr lang="en-US"/>
        </a:p>
      </dgm:t>
    </dgm:pt>
    <dgm:pt modelId="{0F0D0E62-DEAB-48D5-8E94-1DC88F2077BA}" type="sibTrans" cxnId="{C542A195-D12B-4F5D-9FDA-AFF669CC8C2E}">
      <dgm:prSet/>
      <dgm:spPr/>
      <dgm:t>
        <a:bodyPr/>
        <a:lstStyle/>
        <a:p>
          <a:endParaRPr lang="en-US"/>
        </a:p>
      </dgm:t>
    </dgm:pt>
    <dgm:pt modelId="{AE5B4F02-E17B-4F13-9DA8-BBF78A22FB86}" type="pres">
      <dgm:prSet presAssocID="{386D43C4-8E87-42CF-B876-0DCDD46AFD6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F47C0E7-6062-4FCB-B4C5-CB0D6095B1C6}" type="pres">
      <dgm:prSet presAssocID="{B067D32F-6E19-42E9-9795-9BF8D40DF21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CDEBA1-6F4B-4D7B-A464-A9247B06B866}" type="pres">
      <dgm:prSet presAssocID="{9C38608A-F07A-43CB-B756-4F7F6B1B6BE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9FEDB678-5088-4A2F-8171-FC77AC93222A}" type="pres">
      <dgm:prSet presAssocID="{9C38608A-F07A-43CB-B756-4F7F6B1B6BEE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4E58A20D-F350-4E3F-8C53-2166807168AC}" type="pres">
      <dgm:prSet presAssocID="{0FAAD334-03F4-439E-8D04-E078A77B79B1}" presName="node" presStyleLbl="node1" presStyleIdx="1" presStyleCnt="4" custRadScaleRad="101045" custRadScaleInc="-42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1B6661-E68F-44FD-B97E-2B52A0AEC99D}" type="pres">
      <dgm:prSet presAssocID="{E75B0EBF-6AEC-45A2-A534-548AEE5B8C6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BC9B850D-C87B-4385-BC4F-59CE636EA986}" type="pres">
      <dgm:prSet presAssocID="{E75B0EBF-6AEC-45A2-A534-548AEE5B8C6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79637E4B-3E8E-40B4-B7E3-39A76CFA2D4F}" type="pres">
      <dgm:prSet presAssocID="{A1836DB8-4F04-4CE8-B400-9EABF252CAC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D4175-2393-4A0A-A92B-9066820AFB8E}" type="pres">
      <dgm:prSet presAssocID="{6DF05B82-2CD6-4734-9A9E-6ED159042955}" presName="sibTrans" presStyleLbl="sibTrans2D1" presStyleIdx="2" presStyleCnt="4"/>
      <dgm:spPr/>
      <dgm:t>
        <a:bodyPr/>
        <a:lstStyle/>
        <a:p>
          <a:endParaRPr lang="en-US"/>
        </a:p>
      </dgm:t>
    </dgm:pt>
    <dgm:pt modelId="{64BEF329-BD99-4804-8AF2-F3E67196901C}" type="pres">
      <dgm:prSet presAssocID="{6DF05B82-2CD6-4734-9A9E-6ED159042955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0C010AE7-31FE-43C2-B688-8B79488FD1D3}" type="pres">
      <dgm:prSet presAssocID="{246E8B3C-C81A-4D77-BA37-50AC551AA40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FF5A9F-D598-4127-B663-D3E3759F6A62}" type="pres">
      <dgm:prSet presAssocID="{0F0D0E62-DEAB-48D5-8E94-1DC88F2077BA}" presName="sibTrans" presStyleLbl="sibTrans2D1" presStyleIdx="3" presStyleCnt="4"/>
      <dgm:spPr/>
      <dgm:t>
        <a:bodyPr/>
        <a:lstStyle/>
        <a:p>
          <a:endParaRPr lang="en-US"/>
        </a:p>
      </dgm:t>
    </dgm:pt>
    <dgm:pt modelId="{FA526AE3-3AF5-432D-A6CF-E3BF57479C74}" type="pres">
      <dgm:prSet presAssocID="{0F0D0E62-DEAB-48D5-8E94-1DC88F2077BA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DD73B8DE-5350-4BF6-8B36-8EA7C24B22CF}" type="presOf" srcId="{0F0D0E62-DEAB-48D5-8E94-1DC88F2077BA}" destId="{25FF5A9F-D598-4127-B663-D3E3759F6A62}" srcOrd="0" destOrd="0" presId="urn:microsoft.com/office/officeart/2005/8/layout/cycle2"/>
    <dgm:cxn modelId="{D90798FF-19F4-48F3-8565-9B926DA39CE3}" type="presOf" srcId="{E75B0EBF-6AEC-45A2-A534-548AEE5B8C64}" destId="{431B6661-E68F-44FD-B97E-2B52A0AEC99D}" srcOrd="0" destOrd="0" presId="urn:microsoft.com/office/officeart/2005/8/layout/cycle2"/>
    <dgm:cxn modelId="{B30D258F-9912-4425-9018-C384146A1D1F}" srcId="{386D43C4-8E87-42CF-B876-0DCDD46AFD6F}" destId="{0FAAD334-03F4-439E-8D04-E078A77B79B1}" srcOrd="1" destOrd="0" parTransId="{F3091964-A36D-473D-94A7-CFD916D8820A}" sibTransId="{E75B0EBF-6AEC-45A2-A534-548AEE5B8C64}"/>
    <dgm:cxn modelId="{D7F8EA0B-722A-44C3-87DE-5EFDF9E57167}" type="presOf" srcId="{6DF05B82-2CD6-4734-9A9E-6ED159042955}" destId="{97BD4175-2393-4A0A-A92B-9066820AFB8E}" srcOrd="0" destOrd="0" presId="urn:microsoft.com/office/officeart/2005/8/layout/cycle2"/>
    <dgm:cxn modelId="{5E6A555A-2F3E-4AD5-A5C5-7130FEA74AFF}" type="presOf" srcId="{E75B0EBF-6AEC-45A2-A534-548AEE5B8C64}" destId="{BC9B850D-C87B-4385-BC4F-59CE636EA986}" srcOrd="1" destOrd="0" presId="urn:microsoft.com/office/officeart/2005/8/layout/cycle2"/>
    <dgm:cxn modelId="{D11403A9-B567-424D-BBB5-BD4D5722DBA0}" type="presOf" srcId="{6DF05B82-2CD6-4734-9A9E-6ED159042955}" destId="{64BEF329-BD99-4804-8AF2-F3E67196901C}" srcOrd="1" destOrd="0" presId="urn:microsoft.com/office/officeart/2005/8/layout/cycle2"/>
    <dgm:cxn modelId="{5D7B59D6-D631-4AE7-8415-6B12D036D134}" type="presOf" srcId="{0FAAD334-03F4-439E-8D04-E078A77B79B1}" destId="{4E58A20D-F350-4E3F-8C53-2166807168AC}" srcOrd="0" destOrd="0" presId="urn:microsoft.com/office/officeart/2005/8/layout/cycle2"/>
    <dgm:cxn modelId="{68389AE2-BD7B-4BC2-8688-EBC33B683BA5}" type="presOf" srcId="{386D43C4-8E87-42CF-B876-0DCDD46AFD6F}" destId="{AE5B4F02-E17B-4F13-9DA8-BBF78A22FB86}" srcOrd="0" destOrd="0" presId="urn:microsoft.com/office/officeart/2005/8/layout/cycle2"/>
    <dgm:cxn modelId="{23731E9C-32CB-4A7B-AC45-AD0E9757D4F9}" type="presOf" srcId="{A1836DB8-4F04-4CE8-B400-9EABF252CAC3}" destId="{79637E4B-3E8E-40B4-B7E3-39A76CFA2D4F}" srcOrd="0" destOrd="0" presId="urn:microsoft.com/office/officeart/2005/8/layout/cycle2"/>
    <dgm:cxn modelId="{E757E83A-D320-4CEE-86FD-1E2C2AC027A9}" type="presOf" srcId="{9C38608A-F07A-43CB-B756-4F7F6B1B6BEE}" destId="{9FEDB678-5088-4A2F-8171-FC77AC93222A}" srcOrd="1" destOrd="0" presId="urn:microsoft.com/office/officeart/2005/8/layout/cycle2"/>
    <dgm:cxn modelId="{C5FAA513-8305-44E4-9181-02F15F98AB35}" srcId="{386D43C4-8E87-42CF-B876-0DCDD46AFD6F}" destId="{A1836DB8-4F04-4CE8-B400-9EABF252CAC3}" srcOrd="2" destOrd="0" parTransId="{25593086-39A9-44FF-82EC-D7DD8CD3AEBA}" sibTransId="{6DF05B82-2CD6-4734-9A9E-6ED159042955}"/>
    <dgm:cxn modelId="{C39E88C2-BC3F-467C-80B4-A62F44D2FFC8}" type="presOf" srcId="{9C38608A-F07A-43CB-B756-4F7F6B1B6BEE}" destId="{62CDEBA1-6F4B-4D7B-A464-A9247B06B866}" srcOrd="0" destOrd="0" presId="urn:microsoft.com/office/officeart/2005/8/layout/cycle2"/>
    <dgm:cxn modelId="{F1C968F5-523B-46FB-BCA7-B1132BAF1819}" type="presOf" srcId="{246E8B3C-C81A-4D77-BA37-50AC551AA401}" destId="{0C010AE7-31FE-43C2-B688-8B79488FD1D3}" srcOrd="0" destOrd="0" presId="urn:microsoft.com/office/officeart/2005/8/layout/cycle2"/>
    <dgm:cxn modelId="{D76F3FBF-999F-4F9F-B4BA-F2831EF35661}" srcId="{386D43C4-8E87-42CF-B876-0DCDD46AFD6F}" destId="{B067D32F-6E19-42E9-9795-9BF8D40DF216}" srcOrd="0" destOrd="0" parTransId="{0F354C46-BF37-49CD-B48D-ECED3EFA14FE}" sibTransId="{9C38608A-F07A-43CB-B756-4F7F6B1B6BEE}"/>
    <dgm:cxn modelId="{956244CC-4F8F-4806-B319-5872950F25C9}" type="presOf" srcId="{B067D32F-6E19-42E9-9795-9BF8D40DF216}" destId="{BF47C0E7-6062-4FCB-B4C5-CB0D6095B1C6}" srcOrd="0" destOrd="0" presId="urn:microsoft.com/office/officeart/2005/8/layout/cycle2"/>
    <dgm:cxn modelId="{98A0AA98-724B-4E8A-B8CB-270B94C711E0}" type="presOf" srcId="{0F0D0E62-DEAB-48D5-8E94-1DC88F2077BA}" destId="{FA526AE3-3AF5-432D-A6CF-E3BF57479C74}" srcOrd="1" destOrd="0" presId="urn:microsoft.com/office/officeart/2005/8/layout/cycle2"/>
    <dgm:cxn modelId="{C542A195-D12B-4F5D-9FDA-AFF669CC8C2E}" srcId="{386D43C4-8E87-42CF-B876-0DCDD46AFD6F}" destId="{246E8B3C-C81A-4D77-BA37-50AC551AA401}" srcOrd="3" destOrd="0" parTransId="{74B446B9-8F78-4D05-87CC-78770A60F1E6}" sibTransId="{0F0D0E62-DEAB-48D5-8E94-1DC88F2077BA}"/>
    <dgm:cxn modelId="{5E81FBD2-1821-417C-9BE6-330E7635F683}" type="presParOf" srcId="{AE5B4F02-E17B-4F13-9DA8-BBF78A22FB86}" destId="{BF47C0E7-6062-4FCB-B4C5-CB0D6095B1C6}" srcOrd="0" destOrd="0" presId="urn:microsoft.com/office/officeart/2005/8/layout/cycle2"/>
    <dgm:cxn modelId="{5D0AE1FF-E988-4E1D-BB48-7F60D2A55490}" type="presParOf" srcId="{AE5B4F02-E17B-4F13-9DA8-BBF78A22FB86}" destId="{62CDEBA1-6F4B-4D7B-A464-A9247B06B866}" srcOrd="1" destOrd="0" presId="urn:microsoft.com/office/officeart/2005/8/layout/cycle2"/>
    <dgm:cxn modelId="{42FE79B1-1B59-4C9E-93E5-634A114107BF}" type="presParOf" srcId="{62CDEBA1-6F4B-4D7B-A464-A9247B06B866}" destId="{9FEDB678-5088-4A2F-8171-FC77AC93222A}" srcOrd="0" destOrd="0" presId="urn:microsoft.com/office/officeart/2005/8/layout/cycle2"/>
    <dgm:cxn modelId="{AA3F3283-83F2-422B-8673-1CC527D8BF91}" type="presParOf" srcId="{AE5B4F02-E17B-4F13-9DA8-BBF78A22FB86}" destId="{4E58A20D-F350-4E3F-8C53-2166807168AC}" srcOrd="2" destOrd="0" presId="urn:microsoft.com/office/officeart/2005/8/layout/cycle2"/>
    <dgm:cxn modelId="{A2D509AA-173B-4BCB-A63C-5AA156403BDF}" type="presParOf" srcId="{AE5B4F02-E17B-4F13-9DA8-BBF78A22FB86}" destId="{431B6661-E68F-44FD-B97E-2B52A0AEC99D}" srcOrd="3" destOrd="0" presId="urn:microsoft.com/office/officeart/2005/8/layout/cycle2"/>
    <dgm:cxn modelId="{8345AFD7-98EB-43A3-8EA6-B99BDCBC4D2A}" type="presParOf" srcId="{431B6661-E68F-44FD-B97E-2B52A0AEC99D}" destId="{BC9B850D-C87B-4385-BC4F-59CE636EA986}" srcOrd="0" destOrd="0" presId="urn:microsoft.com/office/officeart/2005/8/layout/cycle2"/>
    <dgm:cxn modelId="{285BC1D8-5B50-4896-A7D1-018ADC0D217A}" type="presParOf" srcId="{AE5B4F02-E17B-4F13-9DA8-BBF78A22FB86}" destId="{79637E4B-3E8E-40B4-B7E3-39A76CFA2D4F}" srcOrd="4" destOrd="0" presId="urn:microsoft.com/office/officeart/2005/8/layout/cycle2"/>
    <dgm:cxn modelId="{2BE9DEDF-53E7-4B4D-A04B-74FA94863C4B}" type="presParOf" srcId="{AE5B4F02-E17B-4F13-9DA8-BBF78A22FB86}" destId="{97BD4175-2393-4A0A-A92B-9066820AFB8E}" srcOrd="5" destOrd="0" presId="urn:microsoft.com/office/officeart/2005/8/layout/cycle2"/>
    <dgm:cxn modelId="{E80AEDFA-ECF7-4F56-88A3-EAAB9147A1EE}" type="presParOf" srcId="{97BD4175-2393-4A0A-A92B-9066820AFB8E}" destId="{64BEF329-BD99-4804-8AF2-F3E67196901C}" srcOrd="0" destOrd="0" presId="urn:microsoft.com/office/officeart/2005/8/layout/cycle2"/>
    <dgm:cxn modelId="{C1CE3CD6-74AE-4D01-8E15-A60409CB50C0}" type="presParOf" srcId="{AE5B4F02-E17B-4F13-9DA8-BBF78A22FB86}" destId="{0C010AE7-31FE-43C2-B688-8B79488FD1D3}" srcOrd="6" destOrd="0" presId="urn:microsoft.com/office/officeart/2005/8/layout/cycle2"/>
    <dgm:cxn modelId="{E6D74A41-666C-4F41-B4E8-B960F2690F58}" type="presParOf" srcId="{AE5B4F02-E17B-4F13-9DA8-BBF78A22FB86}" destId="{25FF5A9F-D598-4127-B663-D3E3759F6A62}" srcOrd="7" destOrd="0" presId="urn:microsoft.com/office/officeart/2005/8/layout/cycle2"/>
    <dgm:cxn modelId="{EE37AD59-95A9-4256-A24A-9E1E4198928E}" type="presParOf" srcId="{25FF5A9F-D598-4127-B663-D3E3759F6A62}" destId="{FA526AE3-3AF5-432D-A6CF-E3BF57479C74}" srcOrd="0" destOrd="0" presId="urn:microsoft.com/office/officeart/2005/8/layout/cycle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1EA6C36-CC3F-4B61-9734-6ED3598B0EE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EB34BB-A1E0-441B-AD19-BC3A60DB0B29}">
      <dgm:prSet phldrT="[Text]"/>
      <dgm:spPr>
        <a:solidFill>
          <a:srgbClr val="C00000"/>
        </a:solidFill>
      </dgm:spPr>
      <dgm:t>
        <a:bodyPr/>
        <a:lstStyle/>
        <a:p>
          <a:r>
            <a:rPr lang="en-US" smtClean="0">
              <a:latin typeface="NikoshBAN" pitchFamily="2" charset="0"/>
              <a:cs typeface="NikoshBAN" pitchFamily="2" charset="0"/>
            </a:rPr>
            <a:t>ডালিয়া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F78BF3E-2F56-463A-8D27-00EADC464B71}" type="parTrans" cxnId="{C1A3FB45-0396-43BE-858E-8F7E4EA81957}">
      <dgm:prSet/>
      <dgm:spPr/>
      <dgm:t>
        <a:bodyPr/>
        <a:lstStyle/>
        <a:p>
          <a:endParaRPr lang="en-US"/>
        </a:p>
      </dgm:t>
    </dgm:pt>
    <dgm:pt modelId="{7C0E34CB-68E5-426D-96BC-31EB8AFD5F5E}" type="sibTrans" cxnId="{C1A3FB45-0396-43BE-858E-8F7E4EA81957}">
      <dgm:prSet/>
      <dgm:spPr/>
      <dgm:t>
        <a:bodyPr/>
        <a:lstStyle/>
        <a:p>
          <a:endParaRPr lang="en-US"/>
        </a:p>
      </dgm:t>
    </dgm:pt>
    <dgm:pt modelId="{FC841333-8B49-4192-BD22-2F17D62B127A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বেলী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2DAB83AF-6DAC-4296-8789-55BE14AC66FC}" type="parTrans" cxnId="{B5002E62-927D-4B3E-9E18-97B0F5FD2A03}">
      <dgm:prSet/>
      <dgm:spPr/>
      <dgm:t>
        <a:bodyPr/>
        <a:lstStyle/>
        <a:p>
          <a:endParaRPr lang="en-US"/>
        </a:p>
      </dgm:t>
    </dgm:pt>
    <dgm:pt modelId="{CC243878-02EE-4887-8706-5904912B5D31}" type="sibTrans" cxnId="{B5002E62-927D-4B3E-9E18-97B0F5FD2A03}">
      <dgm:prSet/>
      <dgm:spPr/>
      <dgm:t>
        <a:bodyPr/>
        <a:lstStyle/>
        <a:p>
          <a:endParaRPr lang="en-US"/>
        </a:p>
      </dgm:t>
    </dgm:pt>
    <dgm:pt modelId="{0959A217-8A3F-4E15-A5D3-97060FD09307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গোলাপ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C6CF46CC-FC32-48B3-9020-84C9B1B84893}" type="parTrans" cxnId="{6DA4B4A1-50FE-4676-A327-166F2EAD3B44}">
      <dgm:prSet/>
      <dgm:spPr/>
      <dgm:t>
        <a:bodyPr/>
        <a:lstStyle/>
        <a:p>
          <a:endParaRPr lang="en-US"/>
        </a:p>
      </dgm:t>
    </dgm:pt>
    <dgm:pt modelId="{7433E854-EB6E-4BB5-B7B1-8F69FA9651F4}" type="sibTrans" cxnId="{6DA4B4A1-50FE-4676-A327-166F2EAD3B44}">
      <dgm:prSet/>
      <dgm:spPr/>
      <dgm:t>
        <a:bodyPr/>
        <a:lstStyle/>
        <a:p>
          <a:endParaRPr lang="en-US"/>
        </a:p>
      </dgm:t>
    </dgm:pt>
    <dgm:pt modelId="{9D8863E8-93AE-4E78-8045-E14CCDE27B07}" type="pres">
      <dgm:prSet presAssocID="{E1EA6C36-CC3F-4B61-9734-6ED3598B0EE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0F244A-7598-4058-9141-B1944D9FDB6E}" type="pres">
      <dgm:prSet presAssocID="{0959A217-8A3F-4E15-A5D3-97060FD0930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826A9-1CC1-4CD2-90C2-E4D934DD1704}" type="pres">
      <dgm:prSet presAssocID="{7433E854-EB6E-4BB5-B7B1-8F69FA9651F4}" presName="sibTrans" presStyleLbl="sibTrans2D1" presStyleIdx="0" presStyleCnt="3"/>
      <dgm:spPr/>
      <dgm:t>
        <a:bodyPr/>
        <a:lstStyle/>
        <a:p>
          <a:endParaRPr lang="en-US"/>
        </a:p>
      </dgm:t>
    </dgm:pt>
    <dgm:pt modelId="{372D6693-3B48-4C88-B1FB-5AB920AD2A66}" type="pres">
      <dgm:prSet presAssocID="{7433E854-EB6E-4BB5-B7B1-8F69FA9651F4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8B16504C-5742-4A7C-B152-C91C137AB31B}" type="pres">
      <dgm:prSet presAssocID="{FC841333-8B49-4192-BD22-2F17D62B127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A9E094-5B07-4560-890F-5829C181AD27}" type="pres">
      <dgm:prSet presAssocID="{CC243878-02EE-4887-8706-5904912B5D31}" presName="sibTrans" presStyleLbl="sibTrans2D1" presStyleIdx="1" presStyleCnt="3"/>
      <dgm:spPr/>
      <dgm:t>
        <a:bodyPr/>
        <a:lstStyle/>
        <a:p>
          <a:endParaRPr lang="en-US"/>
        </a:p>
      </dgm:t>
    </dgm:pt>
    <dgm:pt modelId="{BABDD093-5DF3-45EA-841B-24EB0564FCF5}" type="pres">
      <dgm:prSet presAssocID="{CC243878-02EE-4887-8706-5904912B5D31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646BD19-89D4-4717-A023-62BA843A3C42}" type="pres">
      <dgm:prSet presAssocID="{7DEB34BB-A1E0-441B-AD19-BC3A60DB0B29}" presName="node" presStyleLbl="node1" presStyleIdx="2" presStyleCnt="3" custRadScaleRad="101045" custRadScaleInc="-42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2C53F4-0F57-400D-B53B-896A912ADED6}" type="pres">
      <dgm:prSet presAssocID="{7C0E34CB-68E5-426D-96BC-31EB8AFD5F5E}" presName="sibTrans" presStyleLbl="sibTrans2D1" presStyleIdx="2" presStyleCnt="3"/>
      <dgm:spPr/>
      <dgm:t>
        <a:bodyPr/>
        <a:lstStyle/>
        <a:p>
          <a:endParaRPr lang="en-US"/>
        </a:p>
      </dgm:t>
    </dgm:pt>
    <dgm:pt modelId="{7E72AC51-36DC-4ECE-9A9B-8CFFCEE2E7A0}" type="pres">
      <dgm:prSet presAssocID="{7C0E34CB-68E5-426D-96BC-31EB8AFD5F5E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4DBBB769-910B-4399-A016-0435D57C6D62}" type="presOf" srcId="{7433E854-EB6E-4BB5-B7B1-8F69FA9651F4}" destId="{372D6693-3B48-4C88-B1FB-5AB920AD2A66}" srcOrd="1" destOrd="0" presId="urn:microsoft.com/office/officeart/2005/8/layout/cycle2"/>
    <dgm:cxn modelId="{D3C52BDE-5E9D-4F70-BBDC-ABD29CDC4C8B}" type="presOf" srcId="{0959A217-8A3F-4E15-A5D3-97060FD09307}" destId="{F50F244A-7598-4058-9141-B1944D9FDB6E}" srcOrd="0" destOrd="0" presId="urn:microsoft.com/office/officeart/2005/8/layout/cycle2"/>
    <dgm:cxn modelId="{C1A3FB45-0396-43BE-858E-8F7E4EA81957}" srcId="{E1EA6C36-CC3F-4B61-9734-6ED3598B0EE6}" destId="{7DEB34BB-A1E0-441B-AD19-BC3A60DB0B29}" srcOrd="2" destOrd="0" parTransId="{2F78BF3E-2F56-463A-8D27-00EADC464B71}" sibTransId="{7C0E34CB-68E5-426D-96BC-31EB8AFD5F5E}"/>
    <dgm:cxn modelId="{272EE81C-D30B-4560-8FC0-E9D22F549320}" type="presOf" srcId="{CC243878-02EE-4887-8706-5904912B5D31}" destId="{77A9E094-5B07-4560-890F-5829C181AD27}" srcOrd="0" destOrd="0" presId="urn:microsoft.com/office/officeart/2005/8/layout/cycle2"/>
    <dgm:cxn modelId="{A25AECD6-F60F-4581-BEB8-B7890648E47E}" type="presOf" srcId="{7DEB34BB-A1E0-441B-AD19-BC3A60DB0B29}" destId="{E646BD19-89D4-4717-A023-62BA843A3C42}" srcOrd="0" destOrd="0" presId="urn:microsoft.com/office/officeart/2005/8/layout/cycle2"/>
    <dgm:cxn modelId="{AD56DFF6-EA78-4A1F-88C8-F7EFED2B2CFF}" type="presOf" srcId="{CC243878-02EE-4887-8706-5904912B5D31}" destId="{BABDD093-5DF3-45EA-841B-24EB0564FCF5}" srcOrd="1" destOrd="0" presId="urn:microsoft.com/office/officeart/2005/8/layout/cycle2"/>
    <dgm:cxn modelId="{B7838E17-830E-4DAD-8A8A-967288EB7519}" type="presOf" srcId="{7C0E34CB-68E5-426D-96BC-31EB8AFD5F5E}" destId="{7E72AC51-36DC-4ECE-9A9B-8CFFCEE2E7A0}" srcOrd="1" destOrd="0" presId="urn:microsoft.com/office/officeart/2005/8/layout/cycle2"/>
    <dgm:cxn modelId="{6DA4B4A1-50FE-4676-A327-166F2EAD3B44}" srcId="{E1EA6C36-CC3F-4B61-9734-6ED3598B0EE6}" destId="{0959A217-8A3F-4E15-A5D3-97060FD09307}" srcOrd="0" destOrd="0" parTransId="{C6CF46CC-FC32-48B3-9020-84C9B1B84893}" sibTransId="{7433E854-EB6E-4BB5-B7B1-8F69FA9651F4}"/>
    <dgm:cxn modelId="{C0CA82A7-9DB4-4A2C-B7D5-1BA7CA4C6B72}" type="presOf" srcId="{E1EA6C36-CC3F-4B61-9734-6ED3598B0EE6}" destId="{9D8863E8-93AE-4E78-8045-E14CCDE27B07}" srcOrd="0" destOrd="0" presId="urn:microsoft.com/office/officeart/2005/8/layout/cycle2"/>
    <dgm:cxn modelId="{5783084B-3240-4B28-9D9F-BD4395FD4ABA}" type="presOf" srcId="{7433E854-EB6E-4BB5-B7B1-8F69FA9651F4}" destId="{A77826A9-1CC1-4CD2-90C2-E4D934DD1704}" srcOrd="0" destOrd="0" presId="urn:microsoft.com/office/officeart/2005/8/layout/cycle2"/>
    <dgm:cxn modelId="{B5002E62-927D-4B3E-9E18-97B0F5FD2A03}" srcId="{E1EA6C36-CC3F-4B61-9734-6ED3598B0EE6}" destId="{FC841333-8B49-4192-BD22-2F17D62B127A}" srcOrd="1" destOrd="0" parTransId="{2DAB83AF-6DAC-4296-8789-55BE14AC66FC}" sibTransId="{CC243878-02EE-4887-8706-5904912B5D31}"/>
    <dgm:cxn modelId="{00BB685C-ED18-4096-9D43-C61D4136EB15}" type="presOf" srcId="{FC841333-8B49-4192-BD22-2F17D62B127A}" destId="{8B16504C-5742-4A7C-B152-C91C137AB31B}" srcOrd="0" destOrd="0" presId="urn:microsoft.com/office/officeart/2005/8/layout/cycle2"/>
    <dgm:cxn modelId="{ECD8942E-CFD4-43E8-9196-4B12573BC6EB}" type="presOf" srcId="{7C0E34CB-68E5-426D-96BC-31EB8AFD5F5E}" destId="{9E2C53F4-0F57-400D-B53B-896A912ADED6}" srcOrd="0" destOrd="0" presId="urn:microsoft.com/office/officeart/2005/8/layout/cycle2"/>
    <dgm:cxn modelId="{4A4BF637-9941-4D3A-8A82-C709A892C5DE}" type="presParOf" srcId="{9D8863E8-93AE-4E78-8045-E14CCDE27B07}" destId="{F50F244A-7598-4058-9141-B1944D9FDB6E}" srcOrd="0" destOrd="0" presId="urn:microsoft.com/office/officeart/2005/8/layout/cycle2"/>
    <dgm:cxn modelId="{0B2F788C-5A08-40CB-9083-58461C33B212}" type="presParOf" srcId="{9D8863E8-93AE-4E78-8045-E14CCDE27B07}" destId="{A77826A9-1CC1-4CD2-90C2-E4D934DD1704}" srcOrd="1" destOrd="0" presId="urn:microsoft.com/office/officeart/2005/8/layout/cycle2"/>
    <dgm:cxn modelId="{6D896B1B-FA61-4649-980F-CEBE808216A0}" type="presParOf" srcId="{A77826A9-1CC1-4CD2-90C2-E4D934DD1704}" destId="{372D6693-3B48-4C88-B1FB-5AB920AD2A66}" srcOrd="0" destOrd="0" presId="urn:microsoft.com/office/officeart/2005/8/layout/cycle2"/>
    <dgm:cxn modelId="{17A0930C-153C-4A9E-A8A6-02A259118617}" type="presParOf" srcId="{9D8863E8-93AE-4E78-8045-E14CCDE27B07}" destId="{8B16504C-5742-4A7C-B152-C91C137AB31B}" srcOrd="2" destOrd="0" presId="urn:microsoft.com/office/officeart/2005/8/layout/cycle2"/>
    <dgm:cxn modelId="{3B622856-A3A3-4F1E-9EF3-6600EB505873}" type="presParOf" srcId="{9D8863E8-93AE-4E78-8045-E14CCDE27B07}" destId="{77A9E094-5B07-4560-890F-5829C181AD27}" srcOrd="3" destOrd="0" presId="urn:microsoft.com/office/officeart/2005/8/layout/cycle2"/>
    <dgm:cxn modelId="{0271ABF3-C066-4790-908F-1345625AFC1D}" type="presParOf" srcId="{77A9E094-5B07-4560-890F-5829C181AD27}" destId="{BABDD093-5DF3-45EA-841B-24EB0564FCF5}" srcOrd="0" destOrd="0" presId="urn:microsoft.com/office/officeart/2005/8/layout/cycle2"/>
    <dgm:cxn modelId="{F35A4DFB-CFC7-42EF-BFC4-FE59BCAF4963}" type="presParOf" srcId="{9D8863E8-93AE-4E78-8045-E14CCDE27B07}" destId="{E646BD19-89D4-4717-A023-62BA843A3C42}" srcOrd="4" destOrd="0" presId="urn:microsoft.com/office/officeart/2005/8/layout/cycle2"/>
    <dgm:cxn modelId="{FC747223-9AB8-40FB-BD14-B96C799D967F}" type="presParOf" srcId="{9D8863E8-93AE-4E78-8045-E14CCDE27B07}" destId="{9E2C53F4-0F57-400D-B53B-896A912ADED6}" srcOrd="5" destOrd="0" presId="urn:microsoft.com/office/officeart/2005/8/layout/cycle2"/>
    <dgm:cxn modelId="{6EF6518A-DADD-4295-A104-C7FF343C444E}" type="presParOf" srcId="{9E2C53F4-0F57-400D-B53B-896A912ADED6}" destId="{7E72AC51-36DC-4ECE-9A9B-8CFFCEE2E7A0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jpe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2.jpe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wmf"/><Relationship Id="rId1" Type="http://schemas.openxmlformats.org/officeDocument/2006/relationships/image" Target="../media/image16.jpeg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9.wmf"/><Relationship Id="rId1" Type="http://schemas.openxmlformats.org/officeDocument/2006/relationships/image" Target="../media/image20.jpeg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jpeg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9.wmf"/><Relationship Id="rId1" Type="http://schemas.openxmlformats.org/officeDocument/2006/relationships/image" Target="../media/image28.jpeg"/><Relationship Id="rId5" Type="http://schemas.openxmlformats.org/officeDocument/2006/relationships/image" Target="../media/image10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jpe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8EC1B-61AF-4FE2-9722-439782E8A870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397EC-C291-4BD9-B6D7-79FA914817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397EC-C291-4BD9-B6D7-79FA9148177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397EC-C291-4BD9-B6D7-79FA9148177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QuickStyle" Target="../diagrams/quickStyle3.xml"/><Relationship Id="rId3" Type="http://schemas.openxmlformats.org/officeDocument/2006/relationships/diagramData" Target="../diagrams/data1.xml"/><Relationship Id="rId7" Type="http://schemas.openxmlformats.org/officeDocument/2006/relationships/diagramData" Target="../diagrams/data2.xml"/><Relationship Id="rId12" Type="http://schemas.openxmlformats.org/officeDocument/2006/relationships/diagramLayout" Target="../diagrams/layout3.xml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6" Type="http://schemas.openxmlformats.org/officeDocument/2006/relationships/diagramColors" Target="../diagrams/colors1.xml"/><Relationship Id="rId11" Type="http://schemas.openxmlformats.org/officeDocument/2006/relationships/diagramData" Target="../diagrams/data3.xml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4.jpeg"/><Relationship Id="rId10" Type="http://schemas.openxmlformats.org/officeDocument/2006/relationships/diagramColors" Target="../diagrams/colors2.xml"/><Relationship Id="rId4" Type="http://schemas.openxmlformats.org/officeDocument/2006/relationships/diagramLayout" Target="../diagrams/layout1.xml"/><Relationship Id="rId9" Type="http://schemas.openxmlformats.org/officeDocument/2006/relationships/diagramQuickStyle" Target="../diagrams/quickStyle2.xml"/><Relationship Id="rId14" Type="http://schemas.openxmlformats.org/officeDocument/2006/relationships/diagramColors" Target="../diagrams/colors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Data" Target="../diagrams/data6.xml"/><Relationship Id="rId3" Type="http://schemas.openxmlformats.org/officeDocument/2006/relationships/diagramData" Target="../diagrams/data4.xml"/><Relationship Id="rId7" Type="http://schemas.openxmlformats.org/officeDocument/2006/relationships/diagramData" Target="../diagrams/data5.xml"/><Relationship Id="rId12" Type="http://schemas.openxmlformats.org/officeDocument/2006/relationships/oleObject" Target="../embeddings/oleObject3.bin"/><Relationship Id="rId2" Type="http://schemas.openxmlformats.org/officeDocument/2006/relationships/slideLayout" Target="../slideLayouts/slideLayout29.xml"/><Relationship Id="rId16" Type="http://schemas.openxmlformats.org/officeDocument/2006/relationships/diagramColors" Target="../diagrams/colors6.xml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4.xml"/><Relationship Id="rId11" Type="http://schemas.openxmlformats.org/officeDocument/2006/relationships/image" Target="../media/image14.jpeg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10" Type="http://schemas.openxmlformats.org/officeDocument/2006/relationships/diagramColors" Target="../diagrams/colors5.xml"/><Relationship Id="rId4" Type="http://schemas.openxmlformats.org/officeDocument/2006/relationships/diagramLayout" Target="../diagrams/layout4.xml"/><Relationship Id="rId9" Type="http://schemas.openxmlformats.org/officeDocument/2006/relationships/diagramQuickStyle" Target="../diagrams/quickStyle5.xml"/><Relationship Id="rId1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05000" y="4734342"/>
            <a:ext cx="6019800" cy="212365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পংকজ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কুমার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মন্ডল</a:t>
            </a:r>
            <a:endParaRPr lang="en-US" sz="40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বি,এসসি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অনার্স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)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এম,এসসি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endParaRPr lang="en-US" sz="3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28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উদয়ন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সেকেন্ডারী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স্কুল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বরিশাল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yellow-flowers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0"/>
            <a:ext cx="8305800" cy="44161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124200" y="2971800"/>
            <a:ext cx="3124200" cy="156966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96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990600"/>
            <a:ext cx="3276600" cy="11079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66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7200" y="2438400"/>
          <a:ext cx="3630706" cy="1959429"/>
        </p:xfrm>
        <a:graphic>
          <a:graphicData uri="http://schemas.openxmlformats.org/presentationml/2006/ole">
            <p:oleObj spid="_x0000_s26628" name="Equation" r:id="rId3" imgW="799920" imgH="4316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10200" y="2514600"/>
          <a:ext cx="2971800" cy="1857103"/>
        </p:xfrm>
        <a:graphic>
          <a:graphicData uri="http://schemas.openxmlformats.org/presentationml/2006/ole">
            <p:oleObj spid="_x0000_s26629" name="Equation" r:id="rId4" imgW="698400" imgH="43164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85800" y="58674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</a:rPr>
              <a:t>২।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0" y="4876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</a:t>
            </a:r>
            <a:endParaRPr lang="en-US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295400" y="5000296"/>
          <a:ext cx="2057400" cy="1019504"/>
        </p:xfrm>
        <a:graphic>
          <a:graphicData uri="http://schemas.openxmlformats.org/presentationml/2006/ole">
            <p:oleObj spid="_x0000_s26633" name="Equation" r:id="rId5" imgW="799920" imgH="43164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371600" y="5943600"/>
          <a:ext cx="1981200" cy="457200"/>
        </p:xfrm>
        <a:graphic>
          <a:graphicData uri="http://schemas.openxmlformats.org/presentationml/2006/ole">
            <p:oleObj spid="_x0000_s26634" name="Equation" r:id="rId6" imgW="812520" imgH="19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609600"/>
            <a:ext cx="3581400" cy="132343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8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219200" y="2590800"/>
          <a:ext cx="5791200" cy="1905000"/>
        </p:xfrm>
        <a:graphic>
          <a:graphicData uri="http://schemas.openxmlformats.org/presentationml/2006/ole">
            <p:oleObj spid="_x0000_s27650" name="Equation" r:id="rId3" imgW="1002960" imgH="67284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2000" y="5029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219200" y="4876800"/>
          <a:ext cx="2514600" cy="685800"/>
        </p:xfrm>
        <a:graphic>
          <a:graphicData uri="http://schemas.openxmlformats.org/presentationml/2006/ole">
            <p:oleObj spid="_x0000_s27652" name="Equation" r:id="rId4" imgW="1117440" imgH="27936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 flipH="1">
          <a:off x="4343400" y="3321050"/>
          <a:ext cx="171450" cy="215900"/>
        </p:xfrm>
        <a:graphic>
          <a:graphicData uri="http://schemas.openxmlformats.org/presentationml/2006/ole">
            <p:oleObj spid="_x0000_s27653" name="Equation" r:id="rId5" imgW="114120" imgH="2156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10000" y="495300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সত্যতা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যাচাই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dirty="0" smtClean="0">
                <a:solidFill>
                  <a:schemeClr val="bg2">
                    <a:lumMod val="10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000" dirty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762000"/>
            <a:ext cx="2514600" cy="144655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প্রয়োগ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3276600"/>
            <a:ext cx="6477000" cy="212365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400" dirty="0" smtClean="0"/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Font typeface="Wingdings" pitchFamily="2" charset="2"/>
              <a:buChar char="q"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সংযোগ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Font typeface="Wingdings" pitchFamily="2" charset="2"/>
              <a:buChar char="q"/>
            </a:pP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ছেদ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1143000"/>
            <a:ext cx="3124200" cy="110799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04800" y="3276600"/>
          <a:ext cx="8610600" cy="1410357"/>
        </p:xfrm>
        <a:graphic>
          <a:graphicData uri="http://schemas.openxmlformats.org/presentationml/2006/ole">
            <p:oleObj spid="_x0000_s28674" name="Equation" r:id="rId3" imgW="28828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4953000"/>
            <a:ext cx="3048000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533400"/>
            <a:ext cx="7696200" cy="426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219200"/>
            <a:ext cx="3352800" cy="10156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3200400"/>
            <a:ext cx="510540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en-US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বীজগণিত</a:t>
            </a:r>
            <a:endParaRPr lang="en-US" sz="2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বিষয়বস্তুঃ</a:t>
            </a:r>
            <a:r>
              <a:rPr lang="en-US" sz="28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সেট</a:t>
            </a:r>
            <a:endParaRPr lang="en-US" sz="2800" dirty="0" smtClean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50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তারিখঃ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০৭/০৩/২০১3</a:t>
            </a:r>
            <a:endParaRPr lang="en-US" sz="28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0" y="990600"/>
            <a:ext cx="2743200" cy="110799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6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90600" y="3048000"/>
            <a:ext cx="7772400" cy="255454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000" dirty="0" smtClean="0"/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কী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ধরণের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সনাক্ত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সংক্রান্ত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গানিতিক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rner_se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55" y="609600"/>
            <a:ext cx="3892282" cy="2590800"/>
          </a:xfrm>
          <a:prstGeom prst="rect">
            <a:avLst/>
          </a:prstGeom>
        </p:spPr>
      </p:pic>
      <p:pic>
        <p:nvPicPr>
          <p:cNvPr id="5" name="Picture 4" descr="Cabaret Set Miniture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5680" y="609600"/>
            <a:ext cx="3580423" cy="2590800"/>
          </a:xfrm>
          <a:prstGeom prst="rect">
            <a:avLst/>
          </a:prstGeom>
        </p:spPr>
      </p:pic>
      <p:pic>
        <p:nvPicPr>
          <p:cNvPr id="6" name="Picture 5" descr="Cutlery-Set_t.jpg"/>
          <p:cNvPicPr>
            <a:picLocks noChangeAspect="1"/>
          </p:cNvPicPr>
          <p:nvPr/>
        </p:nvPicPr>
        <p:blipFill>
          <a:blip r:embed="rId4"/>
          <a:srcRect t="11628" b="9302"/>
          <a:stretch>
            <a:fillRect/>
          </a:stretch>
        </p:blipFill>
        <p:spPr>
          <a:xfrm>
            <a:off x="721659" y="3429000"/>
            <a:ext cx="3758453" cy="2971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067413" y="3276600"/>
            <a:ext cx="3238387" cy="3154710"/>
          </a:xfrm>
          <a:prstGeom prst="rect">
            <a:avLst/>
          </a:prstGeom>
          <a:solidFill>
            <a:srgbClr val="FF99FF"/>
          </a:solidFill>
        </p:spPr>
        <p:txBody>
          <a:bodyPr wrap="none">
            <a:spAutoFit/>
          </a:bodyPr>
          <a:lstStyle/>
          <a:p>
            <a:pPr algn="ctr"/>
            <a:r>
              <a:rPr lang="en-US" sz="199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সেট</a:t>
            </a:r>
            <a:endParaRPr lang="en-US" sz="199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00px-Venn_A_intersect_B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76400"/>
            <a:ext cx="4762500" cy="36576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724400" y="2209800"/>
            <a:ext cx="2362200" cy="2438400"/>
          </a:xfrm>
          <a:prstGeom prst="ellipse">
            <a:avLst/>
          </a:prstGeom>
          <a:solidFill>
            <a:srgbClr val="7805E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A</a:t>
            </a:r>
            <a:endParaRPr 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477000" y="2209800"/>
            <a:ext cx="2300514" cy="2514600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rgbClr val="0070C0"/>
                </a:solidFill>
              </a:rPr>
              <a:t>B</a:t>
            </a:r>
            <a:endParaRPr lang="en-US" b="1" dirty="0">
              <a:solidFill>
                <a:srgbClr val="0070C0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4" imgW="114120" imgH="21564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38400" y="5562600"/>
            <a:ext cx="4267200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5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ছেদ</a:t>
            </a:r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সেটের</a:t>
            </a:r>
            <a:r>
              <a:rPr lang="en-US" sz="5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নমুনা</a:t>
            </a:r>
            <a:endParaRPr lang="en-US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609600" y="990600"/>
          <a:ext cx="2590800" cy="256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/>
          <p:cNvGraphicFramePr/>
          <p:nvPr/>
        </p:nvGraphicFramePr>
        <p:xfrm>
          <a:off x="5181600" y="914400"/>
          <a:ext cx="2667000" cy="287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2743200" y="3657600"/>
          <a:ext cx="2819400" cy="274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191000"/>
            <a:ext cx="762000" cy="1446550"/>
          </a:xfrm>
          <a:prstGeom prst="rect">
            <a:avLst/>
          </a:prstGeom>
          <a:blipFill>
            <a:blip r:embed="rId15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8800" dirty="0" smtClean="0"/>
              <a:t>=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962400" y="1676400"/>
          <a:ext cx="609600" cy="914400"/>
        </p:xfrm>
        <a:graphic>
          <a:graphicData uri="http://schemas.openxmlformats.org/presentationml/2006/ole">
            <p:oleObj spid="_x0000_s22530" name="Equation" r:id="rId16" imgW="2793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3" grpId="0">
        <p:bldAsOne/>
      </p:bldGraphic>
      <p:bldGraphic spid="4" grpId="0">
        <p:bldAsOne/>
      </p:bldGraphic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609600" y="990600"/>
          <a:ext cx="2590800" cy="256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/>
          <p:cNvGraphicFramePr/>
          <p:nvPr/>
        </p:nvGraphicFramePr>
        <p:xfrm>
          <a:off x="5181600" y="914400"/>
          <a:ext cx="2667000" cy="287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191000"/>
            <a:ext cx="762000" cy="1446550"/>
          </a:xfrm>
          <a:prstGeom prst="rect">
            <a:avLst/>
          </a:prstGeom>
          <a:blipFill>
            <a:blip r:embed="rId11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8800" dirty="0" smtClean="0"/>
              <a:t>=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962400" y="1676400"/>
          <a:ext cx="609600" cy="914400"/>
        </p:xfrm>
        <a:graphic>
          <a:graphicData uri="http://schemas.openxmlformats.org/presentationml/2006/ole">
            <p:oleObj spid="_x0000_s23554" name="Equation" r:id="rId12" imgW="279360" imgH="253800" progId="Equation.3">
              <p:embed/>
            </p:oleObj>
          </a:graphicData>
        </a:graphic>
      </p:graphicFrame>
      <p:graphicFrame>
        <p:nvGraphicFramePr>
          <p:cNvPr id="9" name="Diagram 8"/>
          <p:cNvGraphicFramePr/>
          <p:nvPr/>
        </p:nvGraphicFramePr>
        <p:xfrm>
          <a:off x="2895600" y="3886200"/>
          <a:ext cx="2895600" cy="220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3" grpId="0">
        <p:bldAsOne/>
      </p:bldGraphic>
      <p:bldP spid="5" grpId="0" animBg="1"/>
      <p:bldGraphic spid="9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Object 69"/>
          <p:cNvGraphicFramePr>
            <a:graphicFrameLocks noChangeAspect="1"/>
          </p:cNvGraphicFramePr>
          <p:nvPr/>
        </p:nvGraphicFramePr>
        <p:xfrm>
          <a:off x="2514600" y="4343400"/>
          <a:ext cx="457200" cy="595745"/>
        </p:xfrm>
        <a:graphic>
          <a:graphicData uri="http://schemas.openxmlformats.org/presentationml/2006/ole">
            <p:oleObj spid="_x0000_s19458" name="Equation" r:id="rId4" imgW="279360" imgH="253800" progId="Equation.3">
              <p:embed/>
            </p:oleObj>
          </a:graphicData>
        </a:graphic>
      </p:graphicFrame>
      <p:sp>
        <p:nvSpPr>
          <p:cNvPr id="71" name="Oval 70"/>
          <p:cNvSpPr/>
          <p:nvPr/>
        </p:nvSpPr>
        <p:spPr>
          <a:xfrm>
            <a:off x="2590800" y="2743200"/>
            <a:ext cx="685800" cy="685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2" name="Oval 71"/>
          <p:cNvSpPr/>
          <p:nvPr/>
        </p:nvSpPr>
        <p:spPr>
          <a:xfrm>
            <a:off x="1828800" y="2743200"/>
            <a:ext cx="609600" cy="6858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3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3" name="Oval 72"/>
          <p:cNvSpPr/>
          <p:nvPr/>
        </p:nvSpPr>
        <p:spPr>
          <a:xfrm>
            <a:off x="3505200" y="27432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4" name="Left Brace 73"/>
          <p:cNvSpPr/>
          <p:nvPr/>
        </p:nvSpPr>
        <p:spPr>
          <a:xfrm>
            <a:off x="1371600" y="2438400"/>
            <a:ext cx="304800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ight Brace 74"/>
          <p:cNvSpPr/>
          <p:nvPr/>
        </p:nvSpPr>
        <p:spPr>
          <a:xfrm>
            <a:off x="3962400" y="2590800"/>
            <a:ext cx="6096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1600200" y="1295400"/>
            <a:ext cx="609600" cy="685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1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33600" y="137160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,</a:t>
            </a:r>
            <a:endParaRPr lang="en-US" sz="3600" dirty="0"/>
          </a:p>
        </p:txBody>
      </p:sp>
      <p:sp>
        <p:nvSpPr>
          <p:cNvPr id="78" name="Oval 77"/>
          <p:cNvSpPr/>
          <p:nvPr/>
        </p:nvSpPr>
        <p:spPr>
          <a:xfrm>
            <a:off x="2438400" y="1295400"/>
            <a:ext cx="609600" cy="6858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3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79" name="Oval 78"/>
          <p:cNvSpPr/>
          <p:nvPr/>
        </p:nvSpPr>
        <p:spPr>
          <a:xfrm>
            <a:off x="3276600" y="12954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3048000" y="1447800"/>
            <a:ext cx="2904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,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33400" y="1295400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A=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87" name="Left Brace 86"/>
          <p:cNvSpPr/>
          <p:nvPr/>
        </p:nvSpPr>
        <p:spPr>
          <a:xfrm>
            <a:off x="1295400" y="1219200"/>
            <a:ext cx="3078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ight Brace 87"/>
          <p:cNvSpPr/>
          <p:nvPr/>
        </p:nvSpPr>
        <p:spPr>
          <a:xfrm>
            <a:off x="3962400" y="12192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2362200" y="2971800"/>
            <a:ext cx="2904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,</a:t>
            </a:r>
            <a:endParaRPr lang="en-US" dirty="0"/>
          </a:p>
        </p:txBody>
      </p:sp>
      <p:sp>
        <p:nvSpPr>
          <p:cNvPr id="90" name="Rectangle 89"/>
          <p:cNvSpPr/>
          <p:nvPr/>
        </p:nvSpPr>
        <p:spPr>
          <a:xfrm>
            <a:off x="3276600" y="2971800"/>
            <a:ext cx="2760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,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09600" y="2667000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B=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09600" y="4114800"/>
          <a:ext cx="838200" cy="945353"/>
        </p:xfrm>
        <a:graphic>
          <a:graphicData uri="http://schemas.openxmlformats.org/presentationml/2006/ole">
            <p:oleObj spid="_x0000_s19459" name="Equation" r:id="rId5" imgW="139680" imgH="12672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828800" y="4191000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A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71800" y="41910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B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05200" y="42672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</a:t>
            </a:r>
            <a:endParaRPr lang="en-US" dirty="0"/>
          </a:p>
        </p:txBody>
      </p:sp>
      <p:sp>
        <p:nvSpPr>
          <p:cNvPr id="24" name="Left Brace 23"/>
          <p:cNvSpPr/>
          <p:nvPr/>
        </p:nvSpPr>
        <p:spPr>
          <a:xfrm>
            <a:off x="3886200" y="419100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038600" y="4343400"/>
            <a:ext cx="609600" cy="685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1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4876800" y="4343400"/>
            <a:ext cx="609600" cy="6858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3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715000" y="4343400"/>
            <a:ext cx="685800" cy="685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6553200" y="43434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9" name="Right Brace 28"/>
          <p:cNvSpPr/>
          <p:nvPr/>
        </p:nvSpPr>
        <p:spPr>
          <a:xfrm>
            <a:off x="7315200" y="42672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486400" y="441960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,</a:t>
            </a:r>
            <a:endParaRPr lang="en-US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4648200" y="449580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,</a:t>
            </a:r>
            <a:endParaRPr lang="en-US" sz="3600" dirty="0"/>
          </a:p>
        </p:txBody>
      </p:sp>
      <p:sp>
        <p:nvSpPr>
          <p:cNvPr id="32" name="TextBox 31"/>
          <p:cNvSpPr txBox="1"/>
          <p:nvPr/>
        </p:nvSpPr>
        <p:spPr>
          <a:xfrm>
            <a:off x="6324600" y="449580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,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/>
      <p:bldP spid="78" grpId="0" animBg="1"/>
      <p:bldP spid="79" grpId="0" animBg="1"/>
      <p:bldP spid="80" grpId="0"/>
      <p:bldP spid="85" grpId="0"/>
      <p:bldP spid="87" grpId="0" animBg="1"/>
      <p:bldP spid="88" grpId="0" animBg="1"/>
      <p:bldP spid="89" grpId="0"/>
      <p:bldP spid="90" grpId="0"/>
      <p:bldP spid="18" grpId="0"/>
      <p:bldP spid="20" grpId="0"/>
      <p:bldP spid="21" grpId="0"/>
      <p:bldP spid="22" grpId="0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590800" y="2743200"/>
            <a:ext cx="685800" cy="685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4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0" y="2743200"/>
            <a:ext cx="609600" cy="6858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3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505200" y="27432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1371600" y="2438400"/>
            <a:ext cx="304800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3962400" y="2590800"/>
            <a:ext cx="6096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00200" y="1295400"/>
            <a:ext cx="609600" cy="6858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1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137160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,</a:t>
            </a:r>
            <a:endParaRPr lang="en-US" sz="3600" dirty="0"/>
          </a:p>
        </p:txBody>
      </p:sp>
      <p:sp>
        <p:nvSpPr>
          <p:cNvPr id="10" name="Oval 9"/>
          <p:cNvSpPr/>
          <p:nvPr/>
        </p:nvSpPr>
        <p:spPr>
          <a:xfrm>
            <a:off x="2438400" y="1295400"/>
            <a:ext cx="609600" cy="6858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3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76600" y="12954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0" y="1447800"/>
            <a:ext cx="2904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,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" y="1295400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A=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>
            <a:off x="1295400" y="1219200"/>
            <a:ext cx="3078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Brace 14"/>
          <p:cNvSpPr/>
          <p:nvPr/>
        </p:nvSpPr>
        <p:spPr>
          <a:xfrm>
            <a:off x="3962400" y="12192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276600" y="2971800"/>
            <a:ext cx="2760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,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09600" y="2667000"/>
            <a:ext cx="99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B=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09600" y="4114800"/>
          <a:ext cx="990600" cy="945353"/>
        </p:xfrm>
        <a:graphic>
          <a:graphicData uri="http://schemas.openxmlformats.org/presentationml/2006/ole">
            <p:oleObj spid="_x0000_s21507" name="Equation" r:id="rId3" imgW="139680" imgH="12672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828800" y="4191000"/>
            <a:ext cx="45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A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71800" y="41910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C00000"/>
                </a:solidFill>
              </a:rPr>
              <a:t>B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05200" y="42672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</a:t>
            </a:r>
            <a:endParaRPr lang="en-US" dirty="0"/>
          </a:p>
        </p:txBody>
      </p:sp>
      <p:sp>
        <p:nvSpPr>
          <p:cNvPr id="23" name="Left Brace 22"/>
          <p:cNvSpPr/>
          <p:nvPr/>
        </p:nvSpPr>
        <p:spPr>
          <a:xfrm>
            <a:off x="3886200" y="4191000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191000" y="4267200"/>
            <a:ext cx="609600" cy="6858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C000"/>
                </a:solidFill>
              </a:rPr>
              <a:t>3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5257800" y="42672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C000"/>
                </a:solidFill>
              </a:rPr>
              <a:t>6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8" name="Right Brace 27"/>
          <p:cNvSpPr/>
          <p:nvPr/>
        </p:nvSpPr>
        <p:spPr>
          <a:xfrm>
            <a:off x="5943600" y="4267200"/>
            <a:ext cx="304800" cy="838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876800" y="4343400"/>
            <a:ext cx="22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,</a:t>
            </a:r>
            <a:endParaRPr lang="en-US" sz="3600" dirty="0"/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2514600" y="4267200"/>
          <a:ext cx="457200" cy="609600"/>
        </p:xfrm>
        <a:graphic>
          <a:graphicData uri="http://schemas.openxmlformats.org/presentationml/2006/ole">
            <p:oleObj spid="_x0000_s21508" name="Equation" r:id="rId4" imgW="2793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7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9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8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7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7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9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2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4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6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77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1" dur="770" decel="100000"/>
                                        <p:tgtEl>
                                          <p:spTgt spid="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3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5" dur="77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2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4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77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9" dur="770" decel="100000"/>
                                        <p:tgtEl>
                                          <p:spTgt spid="2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1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3" dur="77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77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8" dur="77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0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2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9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1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8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0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5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7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9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77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4" dur="770" decel="100000"/>
                                        <p:tgtEl>
                                          <p:spTgt spid="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6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8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 animBg="1"/>
      <p:bldP spid="12" grpId="0"/>
      <p:bldP spid="13" grpId="0"/>
      <p:bldP spid="14" grpId="0" animBg="1"/>
      <p:bldP spid="15" grpId="0" animBg="1"/>
      <p:bldP spid="17" grpId="0"/>
      <p:bldP spid="18" grpId="0"/>
      <p:bldP spid="20" grpId="0"/>
      <p:bldP spid="21" grpId="0"/>
      <p:bldP spid="22" grpId="0"/>
      <p:bldP spid="23" grpId="0" animBg="1"/>
      <p:bldP spid="25" grpId="0" animBg="1"/>
      <p:bldP spid="27" grpId="0" animBg="1"/>
      <p:bldP spid="28" grpId="0" animBg="1"/>
      <p:bldP spid="2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554</TotalTime>
  <Words>176</Words>
  <Application>Microsoft Office PowerPoint</Application>
  <PresentationFormat>On-screen Show (4:3)</PresentationFormat>
  <Paragraphs>98</Paragraphs>
  <Slides>14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Flow</vt:lpstr>
      <vt:lpstr>Aspect</vt:lpstr>
      <vt:lpstr>Foundry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PANKOJ</dc:creator>
  <cp:lastModifiedBy>Ideal Technologies</cp:lastModifiedBy>
  <cp:revision>93</cp:revision>
  <dcterms:created xsi:type="dcterms:W3CDTF">2006-08-16T00:00:00Z</dcterms:created>
  <dcterms:modified xsi:type="dcterms:W3CDTF">2013-04-26T03:49:37Z</dcterms:modified>
</cp:coreProperties>
</file>